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9" r:id="rId9"/>
    <p:sldId id="290" r:id="rId10"/>
    <p:sldId id="291" r:id="rId11"/>
    <p:sldId id="300" r:id="rId12"/>
    <p:sldId id="303" r:id="rId13"/>
    <p:sldId id="304" r:id="rId14"/>
    <p:sldId id="305" r:id="rId15"/>
    <p:sldId id="306" r:id="rId16"/>
    <p:sldId id="307" r:id="rId17"/>
    <p:sldId id="295" r:id="rId18"/>
    <p:sldId id="301" r:id="rId19"/>
    <p:sldId id="296" r:id="rId20"/>
    <p:sldId id="299" r:id="rId21"/>
    <p:sldId id="288" r:id="rId22"/>
    <p:sldId id="285" r:id="rId23"/>
    <p:sldId id="267" r:id="rId24"/>
    <p:sldId id="29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14BE"/>
    <a:srgbClr val="0EC417"/>
    <a:srgbClr val="69B4FF"/>
    <a:srgbClr val="FF0066"/>
    <a:srgbClr val="BA1846"/>
    <a:srgbClr val="B7DBFF"/>
    <a:srgbClr val="F9FCFF"/>
    <a:srgbClr val="FAFDFE"/>
    <a:srgbClr val="CCFF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2" autoAdjust="0"/>
    <p:restoredTop sz="93957" autoAdjust="0"/>
  </p:normalViewPr>
  <p:slideViewPr>
    <p:cSldViewPr snapToGrid="0">
      <p:cViewPr varScale="1">
        <p:scale>
          <a:sx n="64" d="100"/>
          <a:sy n="64" d="100"/>
        </p:scale>
        <p:origin x="1062" y="60"/>
      </p:cViewPr>
      <p:guideLst/>
    </p:cSldViewPr>
  </p:slideViewPr>
  <p:outlineViewPr>
    <p:cViewPr>
      <p:scale>
        <a:sx n="33" d="100"/>
        <a:sy n="33" d="100"/>
      </p:scale>
      <p:origin x="0" y="-21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208E3-7C32-4A10-853D-07C6C5C84EF3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BD9E4A2-4D8F-44FB-9679-C18CB6C48536}">
      <dgm:prSet phldrT="[Text]" custT="1"/>
      <dgm:spPr/>
      <dgm:t>
        <a:bodyPr/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১০</a:t>
          </a:r>
        </a:p>
      </dgm:t>
    </dgm:pt>
    <dgm:pt modelId="{93F01C7A-E916-4D12-B94E-04E8F1DF1D2D}" type="parTrans" cxnId="{B1F82514-5289-45EB-A2F6-A22B079CBED6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011D74-6823-4A99-8EE8-7B23BC1649AB}" type="sibTrans" cxnId="{B1F82514-5289-45EB-A2F6-A22B079CBED6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8C758A-FDB1-4505-864E-531BA66B1E1A}">
      <dgm:prSet phldrT="[Text]" custT="1"/>
      <dgm:spPr/>
      <dgm:t>
        <a:bodyPr/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</a:p>
      </dgm:t>
    </dgm:pt>
    <dgm:pt modelId="{2108E488-528B-45EA-B2B7-24A3439AFE88}" type="parTrans" cxnId="{D14D7CED-7F55-4EEE-896E-F78E56A532F1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44583B-7A04-4608-A3E5-AA005C84E36B}" type="sibTrans" cxnId="{D14D7CED-7F55-4EEE-896E-F78E56A532F1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A8AE28-5149-4675-9AB1-2D188CDCF38F}">
      <dgm:prSet phldrT="[Text]" custT="1"/>
      <dgm:spPr/>
      <dgm:t>
        <a:bodyPr/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</a:p>
      </dgm:t>
    </dgm:pt>
    <dgm:pt modelId="{C8DA45B9-881F-4F68-9BAA-CD005A05F790}" type="parTrans" cxnId="{611B2767-E964-4C32-945B-3C6F1A7842BC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9F41A2-520C-46FB-A926-DCDE8AEF5FDC}" type="sibTrans" cxnId="{611B2767-E964-4C32-945B-3C6F1A7842BC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0C42D9-3D78-4D1E-959C-D74414C2E6AB}">
      <dgm:prSet phldrT="[Text]" custT="1"/>
      <dgm:spPr/>
      <dgm:t>
        <a:bodyPr/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৭ </a:t>
          </a:r>
        </a:p>
      </dgm:t>
    </dgm:pt>
    <dgm:pt modelId="{C80AEEB6-723D-4631-B42C-F43FD9DBE94D}" type="parTrans" cxnId="{186D34A6-75BB-47FE-9A2F-69C583D26600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1276B8-426F-45A1-803F-04CE31384309}" type="sibTrans" cxnId="{186D34A6-75BB-47FE-9A2F-69C583D26600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B6F1B6-5F38-41C2-88BF-70667ADF1DE4}">
      <dgm:prSet phldrT="[Text]" custT="1"/>
      <dgm:spPr/>
      <dgm:t>
        <a:bodyPr/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</a:p>
      </dgm:t>
    </dgm:pt>
    <dgm:pt modelId="{88AD2ACD-A995-4988-9141-11BB35CEAFC4}" type="parTrans" cxnId="{29974558-890A-46D9-A665-E4A69FF81074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CC2DEF-7484-44F1-B7D7-088AAFCF855F}" type="sibTrans" cxnId="{29974558-890A-46D9-A665-E4A69FF81074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AD4110-63F2-4AF7-AFBE-659B7F17C4FD}">
      <dgm:prSet phldrT="[Text]" custT="1"/>
      <dgm:spPr/>
      <dgm:t>
        <a:bodyPr/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১০</a:t>
          </a:r>
        </a:p>
      </dgm:t>
    </dgm:pt>
    <dgm:pt modelId="{50259FE2-530F-42D9-A9E3-681F9B691739}" type="parTrans" cxnId="{78DE56E1-5405-4925-90F8-B12177B9F474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AE4613-5A97-41E6-A590-237228BFC87E}" type="sibTrans" cxnId="{78DE56E1-5405-4925-90F8-B12177B9F474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E50346-A79D-4404-8C8E-99270D7B03A9}">
      <dgm:prSet phldrT="[Text]" phldr="1"/>
      <dgm:spPr/>
      <dgm:t>
        <a:bodyPr/>
        <a:lstStyle/>
        <a:p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9591B9-FA73-4839-A67B-3B47B16F336B}" type="parTrans" cxnId="{6CE3E282-96F7-45AF-B5DB-992D9BDC82C9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E88810-CEF3-4577-8A73-E962668C10B1}" type="sibTrans" cxnId="{6CE3E282-96F7-45AF-B5DB-992D9BDC82C9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546F79-A791-44FA-8445-F43A3F46611D}">
      <dgm:prSet phldrT="[Text]" custT="1"/>
      <dgm:spPr/>
      <dgm:t>
        <a:bodyPr/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৮ </a:t>
          </a:r>
        </a:p>
      </dgm:t>
    </dgm:pt>
    <dgm:pt modelId="{F5294644-89DB-431D-A6B8-AD223E2934CE}" type="parTrans" cxnId="{C8979831-370E-4535-A875-F2FF665979B1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D5228C-ACD8-4746-B624-F989315439C3}" type="sibTrans" cxnId="{C8979831-370E-4535-A875-F2FF665979B1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C77F03-2DD2-4331-9EAE-D89660D77C3F}">
      <dgm:prSet phldrT="[Text]" custT="1"/>
      <dgm:spPr/>
      <dgm:t>
        <a:bodyPr/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৯</a:t>
          </a:r>
        </a:p>
      </dgm:t>
    </dgm:pt>
    <dgm:pt modelId="{7EFFF2EB-1A6A-43C6-9872-54C94A6BAD54}" type="sibTrans" cxnId="{CB92F151-D48C-45FD-9BD8-87EFB92D4AF6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7211BC-E867-4E77-93D4-E989E97DCC78}" type="parTrans" cxnId="{CB92F151-D48C-45FD-9BD8-87EFB92D4AF6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AC7826-FCF1-4BF6-80D3-B2E29C489644}">
      <dgm:prSet phldrT="[Text]" custT="1"/>
      <dgm:spPr/>
      <dgm:t>
        <a:bodyPr/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</a:p>
      </dgm:t>
    </dgm:pt>
    <dgm:pt modelId="{C5337B4E-B62B-496F-B164-91DACC9749E4}" type="sibTrans" cxnId="{A85647A2-290C-44D1-9043-77C24FE9FB4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D512DD-9F37-4889-BE25-F512BD6B494B}" type="parTrans" cxnId="{A85647A2-290C-44D1-9043-77C24FE9FB45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666B93-7E34-47B1-B3F4-5B0F7F7E93BA}" type="pres">
      <dgm:prSet presAssocID="{B63208E3-7C32-4A10-853D-07C6C5C84EF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DA77324-BC99-4A53-8693-38B879F0F4EE}" type="pres">
      <dgm:prSet presAssocID="{EBD9E4A2-4D8F-44FB-9679-C18CB6C48536}" presName="centerShape" presStyleLbl="node0" presStyleIdx="0" presStyleCnt="1"/>
      <dgm:spPr/>
    </dgm:pt>
    <dgm:pt modelId="{6A2DB306-9850-4E59-AD66-8238E7FD13E3}" type="pres">
      <dgm:prSet presAssocID="{627211BC-E867-4E77-93D4-E989E97DCC78}" presName="Name9" presStyleLbl="parChTrans1D2" presStyleIdx="0" presStyleCnt="8"/>
      <dgm:spPr/>
    </dgm:pt>
    <dgm:pt modelId="{CF9902F7-1AA4-46DC-8AAF-5520F32DDF70}" type="pres">
      <dgm:prSet presAssocID="{627211BC-E867-4E77-93D4-E989E97DCC78}" presName="connTx" presStyleLbl="parChTrans1D2" presStyleIdx="0" presStyleCnt="8"/>
      <dgm:spPr/>
    </dgm:pt>
    <dgm:pt modelId="{F696C8A7-8942-44E4-A61B-E81AC1AAAEAD}" type="pres">
      <dgm:prSet presAssocID="{A4C77F03-2DD2-4331-9EAE-D89660D77C3F}" presName="node" presStyleLbl="node1" presStyleIdx="0" presStyleCnt="8" custRadScaleRad="111075" custRadScaleInc="0">
        <dgm:presLayoutVars>
          <dgm:bulletEnabled val="1"/>
        </dgm:presLayoutVars>
      </dgm:prSet>
      <dgm:spPr/>
    </dgm:pt>
    <dgm:pt modelId="{61A407C5-E089-4399-9B04-E158FE8552CC}" type="pres">
      <dgm:prSet presAssocID="{50259FE2-530F-42D9-A9E3-681F9B691739}" presName="Name9" presStyleLbl="parChTrans1D2" presStyleIdx="1" presStyleCnt="8"/>
      <dgm:spPr/>
    </dgm:pt>
    <dgm:pt modelId="{CEF8F49A-8DD5-49E5-8ADF-4DE586C064D1}" type="pres">
      <dgm:prSet presAssocID="{50259FE2-530F-42D9-A9E3-681F9B691739}" presName="connTx" presStyleLbl="parChTrans1D2" presStyleIdx="1" presStyleCnt="8"/>
      <dgm:spPr/>
    </dgm:pt>
    <dgm:pt modelId="{757CBDAE-6AFC-4511-B526-C94EF3127FEE}" type="pres">
      <dgm:prSet presAssocID="{1AAD4110-63F2-4AF7-AFBE-659B7F17C4FD}" presName="node" presStyleLbl="node1" presStyleIdx="1" presStyleCnt="8" custRadScaleRad="114887" custRadScaleInc="10089">
        <dgm:presLayoutVars>
          <dgm:bulletEnabled val="1"/>
        </dgm:presLayoutVars>
      </dgm:prSet>
      <dgm:spPr/>
    </dgm:pt>
    <dgm:pt modelId="{03F50B8F-5CDE-4DE6-A6C4-A8DD2EE7927C}" type="pres">
      <dgm:prSet presAssocID="{BCD512DD-9F37-4889-BE25-F512BD6B494B}" presName="Name9" presStyleLbl="parChTrans1D2" presStyleIdx="2" presStyleCnt="8"/>
      <dgm:spPr/>
    </dgm:pt>
    <dgm:pt modelId="{D355DC76-18CC-47B2-A1C5-03CAD2961C25}" type="pres">
      <dgm:prSet presAssocID="{BCD512DD-9F37-4889-BE25-F512BD6B494B}" presName="connTx" presStyleLbl="parChTrans1D2" presStyleIdx="2" presStyleCnt="8"/>
      <dgm:spPr/>
    </dgm:pt>
    <dgm:pt modelId="{6E66EA3A-A61F-452A-A14F-D48CB0057E6A}" type="pres">
      <dgm:prSet presAssocID="{78AC7826-FCF1-4BF6-80D3-B2E29C489644}" presName="node" presStyleLbl="node1" presStyleIdx="2" presStyleCnt="8" custRadScaleRad="113620">
        <dgm:presLayoutVars>
          <dgm:bulletEnabled val="1"/>
        </dgm:presLayoutVars>
      </dgm:prSet>
      <dgm:spPr/>
    </dgm:pt>
    <dgm:pt modelId="{5B7EA1FD-ACD6-42AB-B350-E6445C8F353B}" type="pres">
      <dgm:prSet presAssocID="{F5294644-89DB-431D-A6B8-AD223E2934CE}" presName="Name9" presStyleLbl="parChTrans1D2" presStyleIdx="3" presStyleCnt="8"/>
      <dgm:spPr/>
    </dgm:pt>
    <dgm:pt modelId="{E7DE1925-AA8D-4E97-A5E1-BF5844885B5D}" type="pres">
      <dgm:prSet presAssocID="{F5294644-89DB-431D-A6B8-AD223E2934CE}" presName="connTx" presStyleLbl="parChTrans1D2" presStyleIdx="3" presStyleCnt="8"/>
      <dgm:spPr/>
    </dgm:pt>
    <dgm:pt modelId="{5E9ACC5D-A288-4561-BA65-3D0FDA4B3C06}" type="pres">
      <dgm:prSet presAssocID="{52546F79-A791-44FA-8445-F43A3F46611D}" presName="node" presStyleLbl="node1" presStyleIdx="3" presStyleCnt="8" custRadScaleRad="109443" custRadScaleInc="-1537">
        <dgm:presLayoutVars>
          <dgm:bulletEnabled val="1"/>
        </dgm:presLayoutVars>
      </dgm:prSet>
      <dgm:spPr/>
    </dgm:pt>
    <dgm:pt modelId="{CDB42D6F-0A19-4094-8110-5730F339CF81}" type="pres">
      <dgm:prSet presAssocID="{2108E488-528B-45EA-B2B7-24A3439AFE88}" presName="Name9" presStyleLbl="parChTrans1D2" presStyleIdx="4" presStyleCnt="8"/>
      <dgm:spPr/>
    </dgm:pt>
    <dgm:pt modelId="{5F38C8D3-7045-458E-87BE-CC3F266EDCBE}" type="pres">
      <dgm:prSet presAssocID="{2108E488-528B-45EA-B2B7-24A3439AFE88}" presName="connTx" presStyleLbl="parChTrans1D2" presStyleIdx="4" presStyleCnt="8"/>
      <dgm:spPr/>
    </dgm:pt>
    <dgm:pt modelId="{663DEA4D-D3E6-4977-982F-FD4432575D0E}" type="pres">
      <dgm:prSet presAssocID="{D88C758A-FDB1-4505-864E-531BA66B1E1A}" presName="node" presStyleLbl="node1" presStyleIdx="4" presStyleCnt="8" custRadScaleRad="100992" custRadScaleInc="1151">
        <dgm:presLayoutVars>
          <dgm:bulletEnabled val="1"/>
        </dgm:presLayoutVars>
      </dgm:prSet>
      <dgm:spPr/>
    </dgm:pt>
    <dgm:pt modelId="{A5D8A8D3-3E81-4F7D-A14D-D144FF3F291D}" type="pres">
      <dgm:prSet presAssocID="{88AD2ACD-A995-4988-9141-11BB35CEAFC4}" presName="Name9" presStyleLbl="parChTrans1D2" presStyleIdx="5" presStyleCnt="8"/>
      <dgm:spPr/>
    </dgm:pt>
    <dgm:pt modelId="{B9CEEA8F-97CB-4567-BBE4-556FDB1C997B}" type="pres">
      <dgm:prSet presAssocID="{88AD2ACD-A995-4988-9141-11BB35CEAFC4}" presName="connTx" presStyleLbl="parChTrans1D2" presStyleIdx="5" presStyleCnt="8"/>
      <dgm:spPr/>
    </dgm:pt>
    <dgm:pt modelId="{C1CE2067-9D12-43D2-8BBE-93D69AAE721E}" type="pres">
      <dgm:prSet presAssocID="{BCB6F1B6-5F38-41C2-88BF-70667ADF1DE4}" presName="node" presStyleLbl="node1" presStyleIdx="5" presStyleCnt="8" custRadScaleRad="108488" custRadScaleInc="-688">
        <dgm:presLayoutVars>
          <dgm:bulletEnabled val="1"/>
        </dgm:presLayoutVars>
      </dgm:prSet>
      <dgm:spPr/>
    </dgm:pt>
    <dgm:pt modelId="{129A7B5A-8BB2-4A98-9107-E46E39A700D4}" type="pres">
      <dgm:prSet presAssocID="{C80AEEB6-723D-4631-B42C-F43FD9DBE94D}" presName="Name9" presStyleLbl="parChTrans1D2" presStyleIdx="6" presStyleCnt="8"/>
      <dgm:spPr/>
    </dgm:pt>
    <dgm:pt modelId="{20A1B0F1-D12C-4A10-A062-EDAF47B14D1C}" type="pres">
      <dgm:prSet presAssocID="{C80AEEB6-723D-4631-B42C-F43FD9DBE94D}" presName="connTx" presStyleLbl="parChTrans1D2" presStyleIdx="6" presStyleCnt="8"/>
      <dgm:spPr/>
    </dgm:pt>
    <dgm:pt modelId="{5B03AE0F-8C48-4145-B96E-669E3737A93F}" type="pres">
      <dgm:prSet presAssocID="{480C42D9-3D78-4D1E-959C-D74414C2E6AB}" presName="node" presStyleLbl="node1" presStyleIdx="6" presStyleCnt="8" custRadScaleRad="107849">
        <dgm:presLayoutVars>
          <dgm:bulletEnabled val="1"/>
        </dgm:presLayoutVars>
      </dgm:prSet>
      <dgm:spPr/>
    </dgm:pt>
    <dgm:pt modelId="{6FAE8DBF-8735-4AF3-98FA-9C8E3A4E1BE5}" type="pres">
      <dgm:prSet presAssocID="{C8DA45B9-881F-4F68-9BAA-CD005A05F790}" presName="Name9" presStyleLbl="parChTrans1D2" presStyleIdx="7" presStyleCnt="8"/>
      <dgm:spPr/>
    </dgm:pt>
    <dgm:pt modelId="{9B1E730E-6142-468B-B0FC-7F4D5EE6FC1A}" type="pres">
      <dgm:prSet presAssocID="{C8DA45B9-881F-4F68-9BAA-CD005A05F790}" presName="connTx" presStyleLbl="parChTrans1D2" presStyleIdx="7" presStyleCnt="8"/>
      <dgm:spPr/>
    </dgm:pt>
    <dgm:pt modelId="{63693384-4CED-475B-B219-5F7AE04E721A}" type="pres">
      <dgm:prSet presAssocID="{6AA8AE28-5149-4675-9AB1-2D188CDCF38F}" presName="node" presStyleLbl="node1" presStyleIdx="7" presStyleCnt="8" custRadScaleRad="113117" custRadScaleInc="-3647">
        <dgm:presLayoutVars>
          <dgm:bulletEnabled val="1"/>
        </dgm:presLayoutVars>
      </dgm:prSet>
      <dgm:spPr/>
    </dgm:pt>
  </dgm:ptLst>
  <dgm:cxnLst>
    <dgm:cxn modelId="{3CD0BC02-1339-49D0-AF29-A0CC79F2D1A3}" type="presOf" srcId="{BCB6F1B6-5F38-41C2-88BF-70667ADF1DE4}" destId="{C1CE2067-9D12-43D2-8BBE-93D69AAE721E}" srcOrd="0" destOrd="0" presId="urn:microsoft.com/office/officeart/2005/8/layout/radial1"/>
    <dgm:cxn modelId="{25CDE10C-CCC5-4E9E-A414-338576609B28}" type="presOf" srcId="{C80AEEB6-723D-4631-B42C-F43FD9DBE94D}" destId="{20A1B0F1-D12C-4A10-A062-EDAF47B14D1C}" srcOrd="1" destOrd="0" presId="urn:microsoft.com/office/officeart/2005/8/layout/radial1"/>
    <dgm:cxn modelId="{DAA15A12-70A3-46AE-AA7D-2A8BDC652FE6}" type="presOf" srcId="{50259FE2-530F-42D9-A9E3-681F9B691739}" destId="{61A407C5-E089-4399-9B04-E158FE8552CC}" srcOrd="0" destOrd="0" presId="urn:microsoft.com/office/officeart/2005/8/layout/radial1"/>
    <dgm:cxn modelId="{B1F82514-5289-45EB-A2F6-A22B079CBED6}" srcId="{B63208E3-7C32-4A10-853D-07C6C5C84EF3}" destId="{EBD9E4A2-4D8F-44FB-9679-C18CB6C48536}" srcOrd="0" destOrd="0" parTransId="{93F01C7A-E916-4D12-B94E-04E8F1DF1D2D}" sibTransId="{73011D74-6823-4A99-8EE8-7B23BC1649AB}"/>
    <dgm:cxn modelId="{B5EAC918-7DD6-4202-98D5-22DA98B929C4}" type="presOf" srcId="{A4C77F03-2DD2-4331-9EAE-D89660D77C3F}" destId="{F696C8A7-8942-44E4-A61B-E81AC1AAAEAD}" srcOrd="0" destOrd="0" presId="urn:microsoft.com/office/officeart/2005/8/layout/radial1"/>
    <dgm:cxn modelId="{189A6824-D543-4841-A7CB-4DF5ED1B2658}" type="presOf" srcId="{BCD512DD-9F37-4889-BE25-F512BD6B494B}" destId="{03F50B8F-5CDE-4DE6-A6C4-A8DD2EE7927C}" srcOrd="0" destOrd="0" presId="urn:microsoft.com/office/officeart/2005/8/layout/radial1"/>
    <dgm:cxn modelId="{B7582B27-0AF5-476D-B79E-8A30BAA1846F}" type="presOf" srcId="{6AA8AE28-5149-4675-9AB1-2D188CDCF38F}" destId="{63693384-4CED-475B-B219-5F7AE04E721A}" srcOrd="0" destOrd="0" presId="urn:microsoft.com/office/officeart/2005/8/layout/radial1"/>
    <dgm:cxn modelId="{C8979831-370E-4535-A875-F2FF665979B1}" srcId="{EBD9E4A2-4D8F-44FB-9679-C18CB6C48536}" destId="{52546F79-A791-44FA-8445-F43A3F46611D}" srcOrd="3" destOrd="0" parTransId="{F5294644-89DB-431D-A6B8-AD223E2934CE}" sibTransId="{FFD5228C-ACD8-4746-B624-F989315439C3}"/>
    <dgm:cxn modelId="{E9AD0236-8A87-4ED2-A945-2B9A1B3A2528}" type="presOf" srcId="{88AD2ACD-A995-4988-9141-11BB35CEAFC4}" destId="{A5D8A8D3-3E81-4F7D-A14D-D144FF3F291D}" srcOrd="0" destOrd="0" presId="urn:microsoft.com/office/officeart/2005/8/layout/radial1"/>
    <dgm:cxn modelId="{8B54313C-204E-485A-8546-393AC5478C7A}" type="presOf" srcId="{2108E488-528B-45EA-B2B7-24A3439AFE88}" destId="{5F38C8D3-7045-458E-87BE-CC3F266EDCBE}" srcOrd="1" destOrd="0" presId="urn:microsoft.com/office/officeart/2005/8/layout/radial1"/>
    <dgm:cxn modelId="{CA895845-AB56-443F-98C2-6DB975D82068}" type="presOf" srcId="{C80AEEB6-723D-4631-B42C-F43FD9DBE94D}" destId="{129A7B5A-8BB2-4A98-9107-E46E39A700D4}" srcOrd="0" destOrd="0" presId="urn:microsoft.com/office/officeart/2005/8/layout/radial1"/>
    <dgm:cxn modelId="{611B2767-E964-4C32-945B-3C6F1A7842BC}" srcId="{EBD9E4A2-4D8F-44FB-9679-C18CB6C48536}" destId="{6AA8AE28-5149-4675-9AB1-2D188CDCF38F}" srcOrd="7" destOrd="0" parTransId="{C8DA45B9-881F-4F68-9BAA-CD005A05F790}" sibTransId="{CB9F41A2-520C-46FB-A926-DCDE8AEF5FDC}"/>
    <dgm:cxn modelId="{3C463C4D-AD4E-4591-BD31-4A76AE069BB1}" type="presOf" srcId="{627211BC-E867-4E77-93D4-E989E97DCC78}" destId="{6A2DB306-9850-4E59-AD66-8238E7FD13E3}" srcOrd="0" destOrd="0" presId="urn:microsoft.com/office/officeart/2005/8/layout/radial1"/>
    <dgm:cxn modelId="{CB92F151-D48C-45FD-9BD8-87EFB92D4AF6}" srcId="{EBD9E4A2-4D8F-44FB-9679-C18CB6C48536}" destId="{A4C77F03-2DD2-4331-9EAE-D89660D77C3F}" srcOrd="0" destOrd="0" parTransId="{627211BC-E867-4E77-93D4-E989E97DCC78}" sibTransId="{7EFFF2EB-1A6A-43C6-9872-54C94A6BAD54}"/>
    <dgm:cxn modelId="{82424352-EBE9-42E0-8E9F-231AFC22D6CF}" type="presOf" srcId="{B63208E3-7C32-4A10-853D-07C6C5C84EF3}" destId="{53666B93-7E34-47B1-B3F4-5B0F7F7E93BA}" srcOrd="0" destOrd="0" presId="urn:microsoft.com/office/officeart/2005/8/layout/radial1"/>
    <dgm:cxn modelId="{29974558-890A-46D9-A665-E4A69FF81074}" srcId="{EBD9E4A2-4D8F-44FB-9679-C18CB6C48536}" destId="{BCB6F1B6-5F38-41C2-88BF-70667ADF1DE4}" srcOrd="5" destOrd="0" parTransId="{88AD2ACD-A995-4988-9141-11BB35CEAFC4}" sibTransId="{68CC2DEF-7484-44F1-B7D7-088AAFCF855F}"/>
    <dgm:cxn modelId="{CCFC6C7C-35B8-4728-A2F8-34D04EF20119}" type="presOf" srcId="{78AC7826-FCF1-4BF6-80D3-B2E29C489644}" destId="{6E66EA3A-A61F-452A-A14F-D48CB0057E6A}" srcOrd="0" destOrd="0" presId="urn:microsoft.com/office/officeart/2005/8/layout/radial1"/>
    <dgm:cxn modelId="{6CE3E282-96F7-45AF-B5DB-992D9BDC82C9}" srcId="{B63208E3-7C32-4A10-853D-07C6C5C84EF3}" destId="{E6E50346-A79D-4404-8C8E-99270D7B03A9}" srcOrd="1" destOrd="0" parTransId="{E19591B9-FA73-4839-A67B-3B47B16F336B}" sibTransId="{A0E88810-CEF3-4577-8A73-E962668C10B1}"/>
    <dgm:cxn modelId="{DB3BEA8B-A350-46FE-BA3F-9D433368D3FD}" type="presOf" srcId="{2108E488-528B-45EA-B2B7-24A3439AFE88}" destId="{CDB42D6F-0A19-4094-8110-5730F339CF81}" srcOrd="0" destOrd="0" presId="urn:microsoft.com/office/officeart/2005/8/layout/radial1"/>
    <dgm:cxn modelId="{F5A41D8C-7FD2-496A-8D99-08B4D7F1561F}" type="presOf" srcId="{52546F79-A791-44FA-8445-F43A3F46611D}" destId="{5E9ACC5D-A288-4561-BA65-3D0FDA4B3C06}" srcOrd="0" destOrd="0" presId="urn:microsoft.com/office/officeart/2005/8/layout/radial1"/>
    <dgm:cxn modelId="{9BF1A793-278D-48CE-B73C-5F52878200A1}" type="presOf" srcId="{50259FE2-530F-42D9-A9E3-681F9B691739}" destId="{CEF8F49A-8DD5-49E5-8ADF-4DE586C064D1}" srcOrd="1" destOrd="0" presId="urn:microsoft.com/office/officeart/2005/8/layout/radial1"/>
    <dgm:cxn modelId="{2EF6A697-CEB7-4733-AC0A-5D586DC2E53C}" type="presOf" srcId="{88AD2ACD-A995-4988-9141-11BB35CEAFC4}" destId="{B9CEEA8F-97CB-4567-BBE4-556FDB1C997B}" srcOrd="1" destOrd="0" presId="urn:microsoft.com/office/officeart/2005/8/layout/radial1"/>
    <dgm:cxn modelId="{3DAC489A-425E-4250-BCFF-1253DD2BFE62}" type="presOf" srcId="{D88C758A-FDB1-4505-864E-531BA66B1E1A}" destId="{663DEA4D-D3E6-4977-982F-FD4432575D0E}" srcOrd="0" destOrd="0" presId="urn:microsoft.com/office/officeart/2005/8/layout/radial1"/>
    <dgm:cxn modelId="{CA9B919A-F470-4B7B-AAEC-110023990A05}" type="presOf" srcId="{480C42D9-3D78-4D1E-959C-D74414C2E6AB}" destId="{5B03AE0F-8C48-4145-B96E-669E3737A93F}" srcOrd="0" destOrd="0" presId="urn:microsoft.com/office/officeart/2005/8/layout/radial1"/>
    <dgm:cxn modelId="{A85647A2-290C-44D1-9043-77C24FE9FB45}" srcId="{EBD9E4A2-4D8F-44FB-9679-C18CB6C48536}" destId="{78AC7826-FCF1-4BF6-80D3-B2E29C489644}" srcOrd="2" destOrd="0" parTransId="{BCD512DD-9F37-4889-BE25-F512BD6B494B}" sibTransId="{C5337B4E-B62B-496F-B164-91DACC9749E4}"/>
    <dgm:cxn modelId="{186D34A6-75BB-47FE-9A2F-69C583D26600}" srcId="{EBD9E4A2-4D8F-44FB-9679-C18CB6C48536}" destId="{480C42D9-3D78-4D1E-959C-D74414C2E6AB}" srcOrd="6" destOrd="0" parTransId="{C80AEEB6-723D-4631-B42C-F43FD9DBE94D}" sibTransId="{A11276B8-426F-45A1-803F-04CE31384309}"/>
    <dgm:cxn modelId="{834A61B1-1699-4999-91DC-0E2948C3A72D}" type="presOf" srcId="{627211BC-E867-4E77-93D4-E989E97DCC78}" destId="{CF9902F7-1AA4-46DC-8AAF-5520F32DDF70}" srcOrd="1" destOrd="0" presId="urn:microsoft.com/office/officeart/2005/8/layout/radial1"/>
    <dgm:cxn modelId="{082A3CC9-421B-4F0B-9723-ED11F18384E1}" type="presOf" srcId="{F5294644-89DB-431D-A6B8-AD223E2934CE}" destId="{5B7EA1FD-ACD6-42AB-B350-E6445C8F353B}" srcOrd="0" destOrd="0" presId="urn:microsoft.com/office/officeart/2005/8/layout/radial1"/>
    <dgm:cxn modelId="{4B1776DD-9C9A-4CC5-9A08-5782E8C862A2}" type="presOf" srcId="{C8DA45B9-881F-4F68-9BAA-CD005A05F790}" destId="{6FAE8DBF-8735-4AF3-98FA-9C8E3A4E1BE5}" srcOrd="0" destOrd="0" presId="urn:microsoft.com/office/officeart/2005/8/layout/radial1"/>
    <dgm:cxn modelId="{78DE56E1-5405-4925-90F8-B12177B9F474}" srcId="{EBD9E4A2-4D8F-44FB-9679-C18CB6C48536}" destId="{1AAD4110-63F2-4AF7-AFBE-659B7F17C4FD}" srcOrd="1" destOrd="0" parTransId="{50259FE2-530F-42D9-A9E3-681F9B691739}" sibTransId="{02AE4613-5A97-41E6-A590-237228BFC87E}"/>
    <dgm:cxn modelId="{5F756DE6-B617-41FF-BE44-9DC31FFAB9D9}" type="presOf" srcId="{1AAD4110-63F2-4AF7-AFBE-659B7F17C4FD}" destId="{757CBDAE-6AFC-4511-B526-C94EF3127FEE}" srcOrd="0" destOrd="0" presId="urn:microsoft.com/office/officeart/2005/8/layout/radial1"/>
    <dgm:cxn modelId="{D14D7CED-7F55-4EEE-896E-F78E56A532F1}" srcId="{EBD9E4A2-4D8F-44FB-9679-C18CB6C48536}" destId="{D88C758A-FDB1-4505-864E-531BA66B1E1A}" srcOrd="4" destOrd="0" parTransId="{2108E488-528B-45EA-B2B7-24A3439AFE88}" sibTransId="{0444583B-7A04-4608-A3E5-AA005C84E36B}"/>
    <dgm:cxn modelId="{868F61F0-379C-4473-9240-064F2DE4877D}" type="presOf" srcId="{F5294644-89DB-431D-A6B8-AD223E2934CE}" destId="{E7DE1925-AA8D-4E97-A5E1-BF5844885B5D}" srcOrd="1" destOrd="0" presId="urn:microsoft.com/office/officeart/2005/8/layout/radial1"/>
    <dgm:cxn modelId="{B90A45F2-BB6A-4844-9159-5FB9AF8F58B4}" type="presOf" srcId="{EBD9E4A2-4D8F-44FB-9679-C18CB6C48536}" destId="{3DA77324-BC99-4A53-8693-38B879F0F4EE}" srcOrd="0" destOrd="0" presId="urn:microsoft.com/office/officeart/2005/8/layout/radial1"/>
    <dgm:cxn modelId="{1F23BBF4-95C6-4A98-9578-30BB174CF7FE}" type="presOf" srcId="{BCD512DD-9F37-4889-BE25-F512BD6B494B}" destId="{D355DC76-18CC-47B2-A1C5-03CAD2961C25}" srcOrd="1" destOrd="0" presId="urn:microsoft.com/office/officeart/2005/8/layout/radial1"/>
    <dgm:cxn modelId="{20550AF5-8D2C-4DAC-974B-6CBCB3E82E3B}" type="presOf" srcId="{C8DA45B9-881F-4F68-9BAA-CD005A05F790}" destId="{9B1E730E-6142-468B-B0FC-7F4D5EE6FC1A}" srcOrd="1" destOrd="0" presId="urn:microsoft.com/office/officeart/2005/8/layout/radial1"/>
    <dgm:cxn modelId="{8E23E027-0E17-42BD-9C15-7F9E1723324C}" type="presParOf" srcId="{53666B93-7E34-47B1-B3F4-5B0F7F7E93BA}" destId="{3DA77324-BC99-4A53-8693-38B879F0F4EE}" srcOrd="0" destOrd="0" presId="urn:microsoft.com/office/officeart/2005/8/layout/radial1"/>
    <dgm:cxn modelId="{341220C1-2B41-4ED0-8A7B-C1223397F09C}" type="presParOf" srcId="{53666B93-7E34-47B1-B3F4-5B0F7F7E93BA}" destId="{6A2DB306-9850-4E59-AD66-8238E7FD13E3}" srcOrd="1" destOrd="0" presId="urn:microsoft.com/office/officeart/2005/8/layout/radial1"/>
    <dgm:cxn modelId="{90A88ACF-23A0-4D9A-BA28-E87121504D0C}" type="presParOf" srcId="{6A2DB306-9850-4E59-AD66-8238E7FD13E3}" destId="{CF9902F7-1AA4-46DC-8AAF-5520F32DDF70}" srcOrd="0" destOrd="0" presId="urn:microsoft.com/office/officeart/2005/8/layout/radial1"/>
    <dgm:cxn modelId="{B15DB75B-6598-423B-850F-5E8136C5AC34}" type="presParOf" srcId="{53666B93-7E34-47B1-B3F4-5B0F7F7E93BA}" destId="{F696C8A7-8942-44E4-A61B-E81AC1AAAEAD}" srcOrd="2" destOrd="0" presId="urn:microsoft.com/office/officeart/2005/8/layout/radial1"/>
    <dgm:cxn modelId="{F825DAFB-7093-46CD-AD42-8D3C8AD826E9}" type="presParOf" srcId="{53666B93-7E34-47B1-B3F4-5B0F7F7E93BA}" destId="{61A407C5-E089-4399-9B04-E158FE8552CC}" srcOrd="3" destOrd="0" presId="urn:microsoft.com/office/officeart/2005/8/layout/radial1"/>
    <dgm:cxn modelId="{49EAEA8F-7616-4CF7-8376-7BA884BA0718}" type="presParOf" srcId="{61A407C5-E089-4399-9B04-E158FE8552CC}" destId="{CEF8F49A-8DD5-49E5-8ADF-4DE586C064D1}" srcOrd="0" destOrd="0" presId="urn:microsoft.com/office/officeart/2005/8/layout/radial1"/>
    <dgm:cxn modelId="{2FFBC7B4-DEB1-49FE-BA80-598EAD40F573}" type="presParOf" srcId="{53666B93-7E34-47B1-B3F4-5B0F7F7E93BA}" destId="{757CBDAE-6AFC-4511-B526-C94EF3127FEE}" srcOrd="4" destOrd="0" presId="urn:microsoft.com/office/officeart/2005/8/layout/radial1"/>
    <dgm:cxn modelId="{3E72307C-66BA-4685-AA81-2D4FF05F8199}" type="presParOf" srcId="{53666B93-7E34-47B1-B3F4-5B0F7F7E93BA}" destId="{03F50B8F-5CDE-4DE6-A6C4-A8DD2EE7927C}" srcOrd="5" destOrd="0" presId="urn:microsoft.com/office/officeart/2005/8/layout/radial1"/>
    <dgm:cxn modelId="{897E7D71-4787-4011-AF43-08647AFB1345}" type="presParOf" srcId="{03F50B8F-5CDE-4DE6-A6C4-A8DD2EE7927C}" destId="{D355DC76-18CC-47B2-A1C5-03CAD2961C25}" srcOrd="0" destOrd="0" presId="urn:microsoft.com/office/officeart/2005/8/layout/radial1"/>
    <dgm:cxn modelId="{D36FF77F-5966-4E02-920A-472658D2C4E1}" type="presParOf" srcId="{53666B93-7E34-47B1-B3F4-5B0F7F7E93BA}" destId="{6E66EA3A-A61F-452A-A14F-D48CB0057E6A}" srcOrd="6" destOrd="0" presId="urn:microsoft.com/office/officeart/2005/8/layout/radial1"/>
    <dgm:cxn modelId="{74815450-0C75-466C-ABA6-8C04ED4AAE68}" type="presParOf" srcId="{53666B93-7E34-47B1-B3F4-5B0F7F7E93BA}" destId="{5B7EA1FD-ACD6-42AB-B350-E6445C8F353B}" srcOrd="7" destOrd="0" presId="urn:microsoft.com/office/officeart/2005/8/layout/radial1"/>
    <dgm:cxn modelId="{A5FEBED8-D067-405C-A0CF-7DF77E096778}" type="presParOf" srcId="{5B7EA1FD-ACD6-42AB-B350-E6445C8F353B}" destId="{E7DE1925-AA8D-4E97-A5E1-BF5844885B5D}" srcOrd="0" destOrd="0" presId="urn:microsoft.com/office/officeart/2005/8/layout/radial1"/>
    <dgm:cxn modelId="{1747A470-CB02-429D-8184-A832D3B3FEB7}" type="presParOf" srcId="{53666B93-7E34-47B1-B3F4-5B0F7F7E93BA}" destId="{5E9ACC5D-A288-4561-BA65-3D0FDA4B3C06}" srcOrd="8" destOrd="0" presId="urn:microsoft.com/office/officeart/2005/8/layout/radial1"/>
    <dgm:cxn modelId="{A0C450CF-8AB5-49B6-8312-31476F4F71BF}" type="presParOf" srcId="{53666B93-7E34-47B1-B3F4-5B0F7F7E93BA}" destId="{CDB42D6F-0A19-4094-8110-5730F339CF81}" srcOrd="9" destOrd="0" presId="urn:microsoft.com/office/officeart/2005/8/layout/radial1"/>
    <dgm:cxn modelId="{E76A5EDA-F659-4243-AB4A-C370CB04685A}" type="presParOf" srcId="{CDB42D6F-0A19-4094-8110-5730F339CF81}" destId="{5F38C8D3-7045-458E-87BE-CC3F266EDCBE}" srcOrd="0" destOrd="0" presId="urn:microsoft.com/office/officeart/2005/8/layout/radial1"/>
    <dgm:cxn modelId="{FF1D319C-F91D-40B9-A13A-1869C8F18F2E}" type="presParOf" srcId="{53666B93-7E34-47B1-B3F4-5B0F7F7E93BA}" destId="{663DEA4D-D3E6-4977-982F-FD4432575D0E}" srcOrd="10" destOrd="0" presId="urn:microsoft.com/office/officeart/2005/8/layout/radial1"/>
    <dgm:cxn modelId="{BA1117E7-155C-4658-9545-4B8A32D9F374}" type="presParOf" srcId="{53666B93-7E34-47B1-B3F4-5B0F7F7E93BA}" destId="{A5D8A8D3-3E81-4F7D-A14D-D144FF3F291D}" srcOrd="11" destOrd="0" presId="urn:microsoft.com/office/officeart/2005/8/layout/radial1"/>
    <dgm:cxn modelId="{0DB2395D-DCD3-41D5-82F5-1E8C0E5A64D7}" type="presParOf" srcId="{A5D8A8D3-3E81-4F7D-A14D-D144FF3F291D}" destId="{B9CEEA8F-97CB-4567-BBE4-556FDB1C997B}" srcOrd="0" destOrd="0" presId="urn:microsoft.com/office/officeart/2005/8/layout/radial1"/>
    <dgm:cxn modelId="{2C1A64F2-5FD4-4C1F-B288-06F67EC8BA13}" type="presParOf" srcId="{53666B93-7E34-47B1-B3F4-5B0F7F7E93BA}" destId="{C1CE2067-9D12-43D2-8BBE-93D69AAE721E}" srcOrd="12" destOrd="0" presId="urn:microsoft.com/office/officeart/2005/8/layout/radial1"/>
    <dgm:cxn modelId="{6CAE5575-6405-4E05-B7DC-5E1EE3672F91}" type="presParOf" srcId="{53666B93-7E34-47B1-B3F4-5B0F7F7E93BA}" destId="{129A7B5A-8BB2-4A98-9107-E46E39A700D4}" srcOrd="13" destOrd="0" presId="urn:microsoft.com/office/officeart/2005/8/layout/radial1"/>
    <dgm:cxn modelId="{CBEE2EFA-9A03-45E7-A278-AD0F5F6D994F}" type="presParOf" srcId="{129A7B5A-8BB2-4A98-9107-E46E39A700D4}" destId="{20A1B0F1-D12C-4A10-A062-EDAF47B14D1C}" srcOrd="0" destOrd="0" presId="urn:microsoft.com/office/officeart/2005/8/layout/radial1"/>
    <dgm:cxn modelId="{3DE0268D-30C2-4C89-9E06-1D5A9EED8CF3}" type="presParOf" srcId="{53666B93-7E34-47B1-B3F4-5B0F7F7E93BA}" destId="{5B03AE0F-8C48-4145-B96E-669E3737A93F}" srcOrd="14" destOrd="0" presId="urn:microsoft.com/office/officeart/2005/8/layout/radial1"/>
    <dgm:cxn modelId="{17603B0F-C31E-4D3E-BBC0-2E0AC88B80AF}" type="presParOf" srcId="{53666B93-7E34-47B1-B3F4-5B0F7F7E93BA}" destId="{6FAE8DBF-8735-4AF3-98FA-9C8E3A4E1BE5}" srcOrd="15" destOrd="0" presId="urn:microsoft.com/office/officeart/2005/8/layout/radial1"/>
    <dgm:cxn modelId="{87D6BD7D-5703-411C-B845-9B292DEB36DE}" type="presParOf" srcId="{6FAE8DBF-8735-4AF3-98FA-9C8E3A4E1BE5}" destId="{9B1E730E-6142-468B-B0FC-7F4D5EE6FC1A}" srcOrd="0" destOrd="0" presId="urn:microsoft.com/office/officeart/2005/8/layout/radial1"/>
    <dgm:cxn modelId="{523E3C68-ACEA-45AE-B544-63DAE58C13A2}" type="presParOf" srcId="{53666B93-7E34-47B1-B3F4-5B0F7F7E93BA}" destId="{63693384-4CED-475B-B219-5F7AE04E721A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77324-BC99-4A53-8693-38B879F0F4EE}">
      <dsp:nvSpPr>
        <dsp:cNvPr id="0" name=""/>
        <dsp:cNvSpPr/>
      </dsp:nvSpPr>
      <dsp:spPr>
        <a:xfrm>
          <a:off x="3448843" y="2094177"/>
          <a:ext cx="1230312" cy="1230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১০</a:t>
          </a:r>
        </a:p>
      </dsp:txBody>
      <dsp:txXfrm>
        <a:off x="3629018" y="2274352"/>
        <a:ext cx="869962" cy="869962"/>
      </dsp:txXfrm>
    </dsp:sp>
    <dsp:sp modelId="{6A2DB306-9850-4E59-AD66-8238E7FD13E3}">
      <dsp:nvSpPr>
        <dsp:cNvPr id="0" name=""/>
        <dsp:cNvSpPr/>
      </dsp:nvSpPr>
      <dsp:spPr>
        <a:xfrm rot="16200000">
          <a:off x="3632067" y="1648621"/>
          <a:ext cx="863864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863864" y="136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42403" y="1640648"/>
        <a:ext cx="43193" cy="43193"/>
      </dsp:txXfrm>
    </dsp:sp>
    <dsp:sp modelId="{F696C8A7-8942-44E4-A61B-E81AC1AAAEAD}">
      <dsp:nvSpPr>
        <dsp:cNvPr id="0" name=""/>
        <dsp:cNvSpPr/>
      </dsp:nvSpPr>
      <dsp:spPr>
        <a:xfrm>
          <a:off x="3448843" y="0"/>
          <a:ext cx="1230312" cy="12303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৯</a:t>
          </a:r>
        </a:p>
      </dsp:txBody>
      <dsp:txXfrm>
        <a:off x="3629018" y="180175"/>
        <a:ext cx="869962" cy="869962"/>
      </dsp:txXfrm>
    </dsp:sp>
    <dsp:sp modelId="{61A407C5-E089-4399-9B04-E158FE8552CC}">
      <dsp:nvSpPr>
        <dsp:cNvPr id="0" name=""/>
        <dsp:cNvSpPr/>
      </dsp:nvSpPr>
      <dsp:spPr>
        <a:xfrm rot="19036202">
          <a:off x="4360297" y="1880613"/>
          <a:ext cx="1172175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1172175" y="136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17080" y="1864932"/>
        <a:ext cx="58608" cy="58608"/>
      </dsp:txXfrm>
    </dsp:sp>
    <dsp:sp modelId="{757CBDAE-6AFC-4511-B526-C94EF3127FEE}">
      <dsp:nvSpPr>
        <dsp:cNvPr id="0" name=""/>
        <dsp:cNvSpPr/>
      </dsp:nvSpPr>
      <dsp:spPr>
        <a:xfrm>
          <a:off x="5213614" y="463983"/>
          <a:ext cx="1230312" cy="12303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১০</a:t>
          </a:r>
        </a:p>
      </dsp:txBody>
      <dsp:txXfrm>
        <a:off x="5393789" y="644158"/>
        <a:ext cx="869962" cy="869962"/>
      </dsp:txXfrm>
    </dsp:sp>
    <dsp:sp modelId="{03F50B8F-5CDE-4DE6-A6C4-A8DD2EE7927C}">
      <dsp:nvSpPr>
        <dsp:cNvPr id="0" name=""/>
        <dsp:cNvSpPr/>
      </dsp:nvSpPr>
      <dsp:spPr>
        <a:xfrm>
          <a:off x="4679156" y="2695710"/>
          <a:ext cx="1145680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1145680" y="136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23354" y="2680691"/>
        <a:ext cx="57284" cy="57284"/>
      </dsp:txXfrm>
    </dsp:sp>
    <dsp:sp modelId="{6E66EA3A-A61F-452A-A14F-D48CB0057E6A}">
      <dsp:nvSpPr>
        <dsp:cNvPr id="0" name=""/>
        <dsp:cNvSpPr/>
      </dsp:nvSpPr>
      <dsp:spPr>
        <a:xfrm>
          <a:off x="5824836" y="2094177"/>
          <a:ext cx="1230312" cy="12303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</a:p>
      </dsp:txBody>
      <dsp:txXfrm>
        <a:off x="6005011" y="2274352"/>
        <a:ext cx="869962" cy="869962"/>
      </dsp:txXfrm>
    </dsp:sp>
    <dsp:sp modelId="{5B7EA1FD-ACD6-42AB-B350-E6445C8F353B}">
      <dsp:nvSpPr>
        <dsp:cNvPr id="0" name=""/>
        <dsp:cNvSpPr/>
      </dsp:nvSpPr>
      <dsp:spPr>
        <a:xfrm rot="2679250">
          <a:off x="4348861" y="3499969"/>
          <a:ext cx="1058331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1058331" y="136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51568" y="3487134"/>
        <a:ext cx="52916" cy="52916"/>
      </dsp:txXfrm>
    </dsp:sp>
    <dsp:sp modelId="{5E9ACC5D-A288-4561-BA65-3D0FDA4B3C06}">
      <dsp:nvSpPr>
        <dsp:cNvPr id="0" name=""/>
        <dsp:cNvSpPr/>
      </dsp:nvSpPr>
      <dsp:spPr>
        <a:xfrm>
          <a:off x="5076897" y="3702695"/>
          <a:ext cx="1230312" cy="12303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৮ </a:t>
          </a:r>
        </a:p>
      </dsp:txBody>
      <dsp:txXfrm>
        <a:off x="5257072" y="3882870"/>
        <a:ext cx="869962" cy="869962"/>
      </dsp:txXfrm>
    </dsp:sp>
    <dsp:sp modelId="{CDB42D6F-0A19-4094-8110-5730F339CF81}">
      <dsp:nvSpPr>
        <dsp:cNvPr id="0" name=""/>
        <dsp:cNvSpPr/>
      </dsp:nvSpPr>
      <dsp:spPr>
        <a:xfrm rot="5415670">
          <a:off x="3627283" y="3742799"/>
          <a:ext cx="863886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863886" y="136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037629" y="3734824"/>
        <a:ext cx="43194" cy="43194"/>
      </dsp:txXfrm>
    </dsp:sp>
    <dsp:sp modelId="{663DEA4D-D3E6-4977-982F-FD4432575D0E}">
      <dsp:nvSpPr>
        <dsp:cNvPr id="0" name=""/>
        <dsp:cNvSpPr/>
      </dsp:nvSpPr>
      <dsp:spPr>
        <a:xfrm>
          <a:off x="3439297" y="4188354"/>
          <a:ext cx="1230312" cy="12303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</a:p>
      </dsp:txBody>
      <dsp:txXfrm>
        <a:off x="3619472" y="4368529"/>
        <a:ext cx="869962" cy="869962"/>
      </dsp:txXfrm>
    </dsp:sp>
    <dsp:sp modelId="{A5D8A8D3-3E81-4F7D-A14D-D144FF3F291D}">
      <dsp:nvSpPr>
        <dsp:cNvPr id="0" name=""/>
        <dsp:cNvSpPr/>
      </dsp:nvSpPr>
      <dsp:spPr>
        <a:xfrm rot="8090712">
          <a:off x="2744892" y="3499971"/>
          <a:ext cx="1038361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1038361" y="136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238113" y="3487635"/>
        <a:ext cx="51918" cy="51918"/>
      </dsp:txXfrm>
    </dsp:sp>
    <dsp:sp modelId="{C1CE2067-9D12-43D2-8BBE-93D69AAE721E}">
      <dsp:nvSpPr>
        <dsp:cNvPr id="0" name=""/>
        <dsp:cNvSpPr/>
      </dsp:nvSpPr>
      <dsp:spPr>
        <a:xfrm>
          <a:off x="1848989" y="3702700"/>
          <a:ext cx="1230312" cy="12303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</a:p>
      </dsp:txBody>
      <dsp:txXfrm>
        <a:off x="2029164" y="3882875"/>
        <a:ext cx="869962" cy="869962"/>
      </dsp:txXfrm>
    </dsp:sp>
    <dsp:sp modelId="{129A7B5A-8BB2-4A98-9107-E46E39A700D4}">
      <dsp:nvSpPr>
        <dsp:cNvPr id="0" name=""/>
        <dsp:cNvSpPr/>
      </dsp:nvSpPr>
      <dsp:spPr>
        <a:xfrm rot="10800000">
          <a:off x="2423845" y="2695710"/>
          <a:ext cx="1024998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1024998" y="136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910719" y="2683708"/>
        <a:ext cx="51249" cy="51249"/>
      </dsp:txXfrm>
    </dsp:sp>
    <dsp:sp modelId="{5B03AE0F-8C48-4145-B96E-669E3737A93F}">
      <dsp:nvSpPr>
        <dsp:cNvPr id="0" name=""/>
        <dsp:cNvSpPr/>
      </dsp:nvSpPr>
      <dsp:spPr>
        <a:xfrm>
          <a:off x="1193532" y="2094177"/>
          <a:ext cx="1230312" cy="12303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৭ </a:t>
          </a:r>
        </a:p>
      </dsp:txBody>
      <dsp:txXfrm>
        <a:off x="1373707" y="2274352"/>
        <a:ext cx="869962" cy="869962"/>
      </dsp:txXfrm>
    </dsp:sp>
    <dsp:sp modelId="{6FAE8DBF-8735-4AF3-98FA-9C8E3A4E1BE5}">
      <dsp:nvSpPr>
        <dsp:cNvPr id="0" name=""/>
        <dsp:cNvSpPr/>
      </dsp:nvSpPr>
      <dsp:spPr>
        <a:xfrm rot="13450766">
          <a:off x="2648206" y="1871452"/>
          <a:ext cx="1135161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1135161" y="136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187408" y="1856696"/>
        <a:ext cx="56758" cy="56758"/>
      </dsp:txXfrm>
    </dsp:sp>
    <dsp:sp modelId="{63693384-4CED-475B-B219-5F7AE04E721A}">
      <dsp:nvSpPr>
        <dsp:cNvPr id="0" name=""/>
        <dsp:cNvSpPr/>
      </dsp:nvSpPr>
      <dsp:spPr>
        <a:xfrm>
          <a:off x="1752418" y="445660"/>
          <a:ext cx="1230312" cy="12303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</a:p>
      </dsp:txBody>
      <dsp:txXfrm>
        <a:off x="1932593" y="625835"/>
        <a:ext cx="869962" cy="869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65D69-BE6D-4536-B6E5-158D04D5F56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0B957-26F8-42CF-B5F6-6A7B35CF6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0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0B957-26F8-42CF-B5F6-6A7B35CF64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56FD7C8-65E9-4AD3-B633-83AD956F02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2F236984-73FE-4500-B407-C8C33D3CDB33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71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D7C8-65E9-4AD3-B633-83AD956F02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984-73FE-4500-B407-C8C33D3CD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5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56FD7C8-65E9-4AD3-B633-83AD956F02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2F236984-73FE-4500-B407-C8C33D3CDB3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050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D7C8-65E9-4AD3-B633-83AD956F02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984-73FE-4500-B407-C8C33D3CD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4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56FD7C8-65E9-4AD3-B633-83AD956F02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F236984-73FE-4500-B407-C8C33D3CDB3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499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D7C8-65E9-4AD3-B633-83AD956F02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984-73FE-4500-B407-C8C33D3CD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D7C8-65E9-4AD3-B633-83AD956F02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984-73FE-4500-B407-C8C33D3CD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5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D7C8-65E9-4AD3-B633-83AD956F02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984-73FE-4500-B407-C8C33D3CD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D7C8-65E9-4AD3-B633-83AD956F02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984-73FE-4500-B407-C8C33D3CD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76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E56FD7C8-65E9-4AD3-B633-83AD956F02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2F236984-73FE-4500-B407-C8C33D3CD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05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E56FD7C8-65E9-4AD3-B633-83AD956F02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2F236984-73FE-4500-B407-C8C33D3CD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1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56FD7C8-65E9-4AD3-B633-83AD956F02F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F236984-73FE-4500-B407-C8C33D3CDB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56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0" y="-224853"/>
            <a:ext cx="4912714" cy="2327564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9600" dirty="0" err="1">
                <a:ln>
                  <a:solidFill>
                    <a:srgbClr val="4514BE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n>
                <a:solidFill>
                  <a:srgbClr val="4514BE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91BD0B-6FF6-44CB-A714-9C8F80209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51" y="316979"/>
            <a:ext cx="6415791" cy="64157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8046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-Point Star 2"/>
          <p:cNvSpPr/>
          <p:nvPr/>
        </p:nvSpPr>
        <p:spPr>
          <a:xfrm>
            <a:off x="2006600" y="825500"/>
            <a:ext cx="7048500" cy="4419600"/>
          </a:xfrm>
          <a:prstGeom prst="star12">
            <a:avLst/>
          </a:prstGeom>
          <a:ln w="76200"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</a:t>
            </a:r>
            <a:r>
              <a:rPr lang="en-US" sz="88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88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37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6438900" y="152400"/>
            <a:ext cx="5372100" cy="3429000"/>
          </a:xfrm>
          <a:prstGeom prst="wedgeEllipseCallout">
            <a:avLst>
              <a:gd name="adj1" fmla="val -63032"/>
              <a:gd name="adj2" fmla="val 93611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49" y="3717561"/>
            <a:ext cx="2883075" cy="298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873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388CD-973C-4533-B328-340B7C085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49" y="267058"/>
            <a:ext cx="8040350" cy="51593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B4B6F6-49D1-4C15-8B5C-27A321728548}"/>
              </a:ext>
            </a:extLst>
          </p:cNvPr>
          <p:cNvSpPr txBox="1"/>
          <p:nvPr/>
        </p:nvSpPr>
        <p:spPr>
          <a:xfrm>
            <a:off x="1947937" y="5883056"/>
            <a:ext cx="5697046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37983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19EFDEC0-6891-4A77-98D7-8E42009A7757}"/>
              </a:ext>
            </a:extLst>
          </p:cNvPr>
          <p:cNvSpPr/>
          <p:nvPr/>
        </p:nvSpPr>
        <p:spPr>
          <a:xfrm>
            <a:off x="358132" y="4874842"/>
            <a:ext cx="3987932" cy="191973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529E01-D75D-43BA-A1F3-8258621D71CB}"/>
              </a:ext>
            </a:extLst>
          </p:cNvPr>
          <p:cNvSpPr txBox="1"/>
          <p:nvPr/>
        </p:nvSpPr>
        <p:spPr>
          <a:xfrm>
            <a:off x="4977090" y="5480766"/>
            <a:ext cx="2520872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৫ - ২ = ৩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7D80BA0-79C9-4815-A8C3-6F3555553F6B}"/>
              </a:ext>
            </a:extLst>
          </p:cNvPr>
          <p:cNvGrpSpPr/>
          <p:nvPr/>
        </p:nvGrpSpPr>
        <p:grpSpPr>
          <a:xfrm>
            <a:off x="1392952" y="3660171"/>
            <a:ext cx="5087717" cy="1007748"/>
            <a:chOff x="1654194" y="3523027"/>
            <a:chExt cx="5087717" cy="100774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7EF5DD3-6558-42ED-831F-61DC11C98550}"/>
                </a:ext>
              </a:extLst>
            </p:cNvPr>
            <p:cNvSpPr/>
            <p:nvPr/>
          </p:nvSpPr>
          <p:spPr>
            <a:xfrm>
              <a:off x="1654194" y="3590486"/>
              <a:ext cx="959146" cy="94028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B512B6F-A65D-430A-9C02-AEA540818799}"/>
                </a:ext>
              </a:extLst>
            </p:cNvPr>
            <p:cNvSpPr/>
            <p:nvPr/>
          </p:nvSpPr>
          <p:spPr>
            <a:xfrm>
              <a:off x="2685638" y="3568357"/>
              <a:ext cx="959146" cy="94028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2566D1-2051-45EF-887F-7EB9546B8220}"/>
                </a:ext>
              </a:extLst>
            </p:cNvPr>
            <p:cNvSpPr/>
            <p:nvPr/>
          </p:nvSpPr>
          <p:spPr>
            <a:xfrm>
              <a:off x="3717082" y="3551494"/>
              <a:ext cx="959146" cy="94028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D5F54BD-F3C6-4855-9BBD-C919AE968C9E}"/>
                </a:ext>
              </a:extLst>
            </p:cNvPr>
            <p:cNvSpPr/>
            <p:nvPr/>
          </p:nvSpPr>
          <p:spPr>
            <a:xfrm>
              <a:off x="4758759" y="3523027"/>
              <a:ext cx="959146" cy="94028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65ACC91-6F72-4DF3-AD85-FE3D213D96B8}"/>
                </a:ext>
              </a:extLst>
            </p:cNvPr>
            <p:cNvSpPr/>
            <p:nvPr/>
          </p:nvSpPr>
          <p:spPr>
            <a:xfrm>
              <a:off x="5782765" y="3539049"/>
              <a:ext cx="959146" cy="94028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31E9A5-2DC8-44C5-B60C-7EBC7CF74759}"/>
              </a:ext>
            </a:extLst>
          </p:cNvPr>
          <p:cNvGrpSpPr/>
          <p:nvPr/>
        </p:nvGrpSpPr>
        <p:grpSpPr>
          <a:xfrm>
            <a:off x="1443563" y="3665620"/>
            <a:ext cx="5060493" cy="1007748"/>
            <a:chOff x="1654194" y="3523027"/>
            <a:chExt cx="5060493" cy="100774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75A6747-80E7-4E0B-B505-2DC97C1D9A4D}"/>
                </a:ext>
              </a:extLst>
            </p:cNvPr>
            <p:cNvSpPr/>
            <p:nvPr/>
          </p:nvSpPr>
          <p:spPr>
            <a:xfrm>
              <a:off x="1654194" y="3590486"/>
              <a:ext cx="959146" cy="94028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8850623-15A3-4D0E-89D2-83211A863656}"/>
                </a:ext>
              </a:extLst>
            </p:cNvPr>
            <p:cNvSpPr/>
            <p:nvPr/>
          </p:nvSpPr>
          <p:spPr>
            <a:xfrm>
              <a:off x="2685638" y="3568357"/>
              <a:ext cx="959146" cy="94028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795403E-5AE9-4109-9B18-D913F5E738A1}"/>
                </a:ext>
              </a:extLst>
            </p:cNvPr>
            <p:cNvSpPr/>
            <p:nvPr/>
          </p:nvSpPr>
          <p:spPr>
            <a:xfrm>
              <a:off x="3717082" y="3551494"/>
              <a:ext cx="959146" cy="94028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AAE80CC-F66A-4731-ABCB-8632AE1909E0}"/>
                </a:ext>
              </a:extLst>
            </p:cNvPr>
            <p:cNvSpPr/>
            <p:nvPr/>
          </p:nvSpPr>
          <p:spPr>
            <a:xfrm>
              <a:off x="4758759" y="3523027"/>
              <a:ext cx="959146" cy="9402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9491746-751E-4BC7-84D4-776AB1E05AFD}"/>
                </a:ext>
              </a:extLst>
            </p:cNvPr>
            <p:cNvSpPr/>
            <p:nvPr/>
          </p:nvSpPr>
          <p:spPr>
            <a:xfrm>
              <a:off x="5755541" y="3523027"/>
              <a:ext cx="959146" cy="9402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97E554C-9F4D-4B88-BBE2-956B47A6184A}"/>
              </a:ext>
            </a:extLst>
          </p:cNvPr>
          <p:cNvGrpSpPr/>
          <p:nvPr/>
        </p:nvGrpSpPr>
        <p:grpSpPr>
          <a:xfrm>
            <a:off x="1368817" y="704129"/>
            <a:ext cx="4394253" cy="1744779"/>
            <a:chOff x="36677" y="61721"/>
            <a:chExt cx="4394253" cy="174477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9AB323F-B6D6-4B47-A6D4-8B1C5D697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7" y="63425"/>
              <a:ext cx="2619375" cy="174307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CC59E37-080E-4BA8-BAF6-62CE162DD4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91"/>
            <a:stretch/>
          </p:blipFill>
          <p:spPr>
            <a:xfrm>
              <a:off x="2641670" y="61721"/>
              <a:ext cx="1789260" cy="1743075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4376686-DC4A-4E40-90B4-4DCC4444FF06}"/>
              </a:ext>
            </a:extLst>
          </p:cNvPr>
          <p:cNvGrpSpPr/>
          <p:nvPr/>
        </p:nvGrpSpPr>
        <p:grpSpPr>
          <a:xfrm>
            <a:off x="1436450" y="-247382"/>
            <a:ext cx="7713640" cy="3750580"/>
            <a:chOff x="1436450" y="-247382"/>
            <a:chExt cx="7713640" cy="375058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643668E-F5D0-469F-B355-92B7D6DF8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450" y="670400"/>
              <a:ext cx="2619375" cy="1743075"/>
            </a:xfrm>
            <a:prstGeom prst="rect">
              <a:avLst/>
            </a:prstGeom>
          </p:spPr>
        </p:pic>
        <p:sp>
          <p:nvSpPr>
            <p:cNvPr id="49" name="Arrow: Right 48">
              <a:extLst>
                <a:ext uri="{FF2B5EF4-FFF2-40B4-BE49-F238E27FC236}">
                  <a16:creationId xmlns:a16="http://schemas.microsoft.com/office/drawing/2014/main" id="{C3DB5C38-2DFB-4B46-AC34-0EDD2CA0E9CD}"/>
                </a:ext>
              </a:extLst>
            </p:cNvPr>
            <p:cNvSpPr/>
            <p:nvPr/>
          </p:nvSpPr>
          <p:spPr>
            <a:xfrm>
              <a:off x="4153208" y="-247382"/>
              <a:ext cx="4996882" cy="37505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EF4B170-71E5-4CF1-B17D-80E00FBFC9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73"/>
            <a:stretch/>
          </p:blipFill>
          <p:spPr>
            <a:xfrm>
              <a:off x="4900469" y="790626"/>
              <a:ext cx="1737360" cy="1743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6220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06068-4E4F-4E48-B009-A80856F97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6" y="478896"/>
            <a:ext cx="9617726" cy="55212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5246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E187530-69FC-4920-9EE7-565B6A0CE79F}"/>
              </a:ext>
            </a:extLst>
          </p:cNvPr>
          <p:cNvGrpSpPr/>
          <p:nvPr/>
        </p:nvGrpSpPr>
        <p:grpSpPr>
          <a:xfrm>
            <a:off x="695905" y="638492"/>
            <a:ext cx="9421540" cy="4667901"/>
            <a:chOff x="845584" y="660334"/>
            <a:chExt cx="9421540" cy="46679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66C9FA9-6DE4-4556-B0B4-88DB96475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584" y="660334"/>
              <a:ext cx="9421540" cy="4667901"/>
            </a:xfrm>
            <a:prstGeom prst="rect">
              <a:avLst/>
            </a:prstGeom>
            <a:solidFill>
              <a:srgbClr val="FFFF00"/>
            </a:solidFill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3542B4-FA10-4A20-8ACA-7C71F31D87A7}"/>
                </a:ext>
              </a:extLst>
            </p:cNvPr>
            <p:cNvGrpSpPr/>
            <p:nvPr/>
          </p:nvGrpSpPr>
          <p:grpSpPr>
            <a:xfrm>
              <a:off x="4122295" y="3147932"/>
              <a:ext cx="2373443" cy="614599"/>
              <a:chOff x="4122295" y="3147932"/>
              <a:chExt cx="2373443" cy="61459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B541A7B-29C8-484B-9382-D8153A1A2D9D}"/>
                  </a:ext>
                </a:extLst>
              </p:cNvPr>
              <p:cNvSpPr/>
              <p:nvPr/>
            </p:nvSpPr>
            <p:spPr>
              <a:xfrm>
                <a:off x="4122295" y="3147934"/>
                <a:ext cx="569626" cy="61459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36D0BA5-D092-4613-BE42-D56D9AC5491B}"/>
                  </a:ext>
                </a:extLst>
              </p:cNvPr>
              <p:cNvSpPr/>
              <p:nvPr/>
            </p:nvSpPr>
            <p:spPr>
              <a:xfrm>
                <a:off x="4739390" y="3147932"/>
                <a:ext cx="569626" cy="61459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67C982E-53F0-429F-948F-D3509A98FABC}"/>
                  </a:ext>
                </a:extLst>
              </p:cNvPr>
              <p:cNvSpPr/>
              <p:nvPr/>
            </p:nvSpPr>
            <p:spPr>
              <a:xfrm>
                <a:off x="5356486" y="3147932"/>
                <a:ext cx="569626" cy="61459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9948EA5-854A-4F97-876B-633D100F0B7A}"/>
                  </a:ext>
                </a:extLst>
              </p:cNvPr>
              <p:cNvSpPr/>
              <p:nvPr/>
            </p:nvSpPr>
            <p:spPr>
              <a:xfrm>
                <a:off x="5926112" y="3147933"/>
                <a:ext cx="569626" cy="61459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FCB326-BD7B-4664-9746-34315103DBF2}"/>
              </a:ext>
            </a:extLst>
          </p:cNvPr>
          <p:cNvGrpSpPr/>
          <p:nvPr/>
        </p:nvGrpSpPr>
        <p:grpSpPr>
          <a:xfrm>
            <a:off x="4005458" y="3121701"/>
            <a:ext cx="2408420" cy="614597"/>
            <a:chOff x="4122294" y="3147932"/>
            <a:chExt cx="2408420" cy="6145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0F7941-D7A6-42B5-901B-D9179E6B24F7}"/>
                </a:ext>
              </a:extLst>
            </p:cNvPr>
            <p:cNvSpPr/>
            <p:nvPr/>
          </p:nvSpPr>
          <p:spPr>
            <a:xfrm>
              <a:off x="4122294" y="3147932"/>
              <a:ext cx="614596" cy="61459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173846-841C-40A0-8DDF-09FB6751B2A0}"/>
                </a:ext>
              </a:extLst>
            </p:cNvPr>
            <p:cNvSpPr/>
            <p:nvPr/>
          </p:nvSpPr>
          <p:spPr>
            <a:xfrm>
              <a:off x="4739390" y="3147932"/>
              <a:ext cx="614596" cy="61459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6F0E6B-0F76-424C-BD29-E3ECE2CE0FC8}"/>
                </a:ext>
              </a:extLst>
            </p:cNvPr>
            <p:cNvSpPr/>
            <p:nvPr/>
          </p:nvSpPr>
          <p:spPr>
            <a:xfrm>
              <a:off x="5350349" y="3147932"/>
              <a:ext cx="614596" cy="61459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D18C34-40E8-4AEA-801C-BE13BB441F49}"/>
                </a:ext>
              </a:extLst>
            </p:cNvPr>
            <p:cNvSpPr/>
            <p:nvPr/>
          </p:nvSpPr>
          <p:spPr>
            <a:xfrm>
              <a:off x="5916118" y="3147932"/>
              <a:ext cx="614596" cy="6145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83908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1D6D00-22CB-4E2C-B558-009E91052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7208" cy="15310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E55AC-E028-4576-9D2C-304BF05C3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2" y="1568668"/>
            <a:ext cx="1837208" cy="15310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DA10C6-4A13-4B22-889B-8711EE44C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699" y="37662"/>
            <a:ext cx="1837208" cy="15310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A188F4-09D3-4225-AF72-5E9842936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99" y="37661"/>
            <a:ext cx="1837208" cy="15310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E9B81E-086C-439E-A465-3753A498B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91" y="1568668"/>
            <a:ext cx="1837208" cy="15310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4DF4AD-CA8B-4920-9900-48EB5B062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330" y="1568667"/>
            <a:ext cx="1837208" cy="153100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B453B67-12AB-4227-86D6-91C53E626AEC}"/>
              </a:ext>
            </a:extLst>
          </p:cNvPr>
          <p:cNvGrpSpPr/>
          <p:nvPr/>
        </p:nvGrpSpPr>
        <p:grpSpPr>
          <a:xfrm>
            <a:off x="739404" y="3756575"/>
            <a:ext cx="4813214" cy="691056"/>
            <a:chOff x="739404" y="3756575"/>
            <a:chExt cx="4813214" cy="6910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F14A1D-6671-4E58-A0BB-874EF8DD2D57}"/>
                </a:ext>
              </a:extLst>
            </p:cNvPr>
            <p:cNvSpPr/>
            <p:nvPr/>
          </p:nvSpPr>
          <p:spPr>
            <a:xfrm>
              <a:off x="1513486" y="3769713"/>
              <a:ext cx="796684" cy="67791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9615230-EC48-4BC0-9CCB-2416C1DD90CE}"/>
                </a:ext>
              </a:extLst>
            </p:cNvPr>
            <p:cNvSpPr/>
            <p:nvPr/>
          </p:nvSpPr>
          <p:spPr>
            <a:xfrm>
              <a:off x="739404" y="3769714"/>
              <a:ext cx="796684" cy="67791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3F86E3A-2ADA-4135-9BDB-79276D1A91EA}"/>
                </a:ext>
              </a:extLst>
            </p:cNvPr>
            <p:cNvSpPr/>
            <p:nvPr/>
          </p:nvSpPr>
          <p:spPr>
            <a:xfrm>
              <a:off x="2323310" y="3769712"/>
              <a:ext cx="796684" cy="67791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ADADFC-CA47-4568-B459-A62C97E9B583}"/>
                </a:ext>
              </a:extLst>
            </p:cNvPr>
            <p:cNvSpPr/>
            <p:nvPr/>
          </p:nvSpPr>
          <p:spPr>
            <a:xfrm>
              <a:off x="3097392" y="3758326"/>
              <a:ext cx="796684" cy="67791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6D31F57-B1A8-4F52-9105-D0EC2F070133}"/>
                </a:ext>
              </a:extLst>
            </p:cNvPr>
            <p:cNvSpPr/>
            <p:nvPr/>
          </p:nvSpPr>
          <p:spPr>
            <a:xfrm>
              <a:off x="3929819" y="3756576"/>
              <a:ext cx="796684" cy="67791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D00ECF5-4C26-47B3-A72C-B01F0E7BCBF7}"/>
                </a:ext>
              </a:extLst>
            </p:cNvPr>
            <p:cNvSpPr/>
            <p:nvPr/>
          </p:nvSpPr>
          <p:spPr>
            <a:xfrm>
              <a:off x="4755934" y="3756575"/>
              <a:ext cx="796684" cy="67791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5E0E72-F3BB-49DA-BADF-FDB4DECD3EC8}"/>
              </a:ext>
            </a:extLst>
          </p:cNvPr>
          <p:cNvGrpSpPr/>
          <p:nvPr/>
        </p:nvGrpSpPr>
        <p:grpSpPr>
          <a:xfrm>
            <a:off x="743077" y="3756574"/>
            <a:ext cx="4865253" cy="719080"/>
            <a:chOff x="739404" y="5396193"/>
            <a:chExt cx="4865253" cy="71908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3A832E0-3352-4499-AD86-804AE668EA9B}"/>
                </a:ext>
              </a:extLst>
            </p:cNvPr>
            <p:cNvSpPr/>
            <p:nvPr/>
          </p:nvSpPr>
          <p:spPr>
            <a:xfrm>
              <a:off x="4807973" y="5396193"/>
              <a:ext cx="796684" cy="6779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A9E1AE3-5375-4DC2-8CB3-11045E40EFA1}"/>
                </a:ext>
              </a:extLst>
            </p:cNvPr>
            <p:cNvSpPr/>
            <p:nvPr/>
          </p:nvSpPr>
          <p:spPr>
            <a:xfrm>
              <a:off x="4014436" y="5411956"/>
              <a:ext cx="796684" cy="6779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778AB60-738E-4EF1-8603-073FCD364CE8}"/>
                </a:ext>
              </a:extLst>
            </p:cNvPr>
            <p:cNvSpPr/>
            <p:nvPr/>
          </p:nvSpPr>
          <p:spPr>
            <a:xfrm>
              <a:off x="3217752" y="5427719"/>
              <a:ext cx="796684" cy="67791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4DA2312-0008-4319-BBD2-C312888AA7DB}"/>
                </a:ext>
              </a:extLst>
            </p:cNvPr>
            <p:cNvSpPr/>
            <p:nvPr/>
          </p:nvSpPr>
          <p:spPr>
            <a:xfrm>
              <a:off x="2391636" y="5437356"/>
              <a:ext cx="796684" cy="67791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91EBBC1-F691-4FE0-9080-344AEB7909E9}"/>
                </a:ext>
              </a:extLst>
            </p:cNvPr>
            <p:cNvSpPr/>
            <p:nvPr/>
          </p:nvSpPr>
          <p:spPr>
            <a:xfrm>
              <a:off x="1565520" y="5427719"/>
              <a:ext cx="796684" cy="67791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6A9FC14-C542-4BE1-89C9-40E51D1691CA}"/>
                </a:ext>
              </a:extLst>
            </p:cNvPr>
            <p:cNvSpPr/>
            <p:nvPr/>
          </p:nvSpPr>
          <p:spPr>
            <a:xfrm>
              <a:off x="739404" y="5427720"/>
              <a:ext cx="796684" cy="67791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F873BA81-C14D-4BB5-8E81-068730945C83}"/>
              </a:ext>
            </a:extLst>
          </p:cNvPr>
          <p:cNvSpPr/>
          <p:nvPr/>
        </p:nvSpPr>
        <p:spPr>
          <a:xfrm>
            <a:off x="358132" y="4874842"/>
            <a:ext cx="3987932" cy="191973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388742-9189-43AF-AA8F-52325FDB8CBF}"/>
              </a:ext>
            </a:extLst>
          </p:cNvPr>
          <p:cNvSpPr txBox="1"/>
          <p:nvPr/>
        </p:nvSpPr>
        <p:spPr>
          <a:xfrm>
            <a:off x="6013910" y="5480765"/>
            <a:ext cx="2520872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৬ - ২ = ৪</a:t>
            </a:r>
          </a:p>
        </p:txBody>
      </p:sp>
    </p:spTree>
    <p:extLst>
      <p:ext uri="{BB962C8B-B14F-4D97-AF65-F5344CB8AC3E}">
        <p14:creationId xmlns:p14="http://schemas.microsoft.com/office/powerpoint/2010/main" val="147783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68451 0.0414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19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0.68958 0.0185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9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2992582" y="3048000"/>
            <a:ext cx="6553200" cy="2119745"/>
          </a:xfrm>
          <a:prstGeom prst="homePlate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FF0066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66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5400" dirty="0">
                <a:solidFill>
                  <a:srgbClr val="66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66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5400" dirty="0">
                <a:solidFill>
                  <a:srgbClr val="66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66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5400" dirty="0">
              <a:solidFill>
                <a:srgbClr val="66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67137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7934608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Oval 34"/>
          <p:cNvSpPr/>
          <p:nvPr/>
        </p:nvSpPr>
        <p:spPr>
          <a:xfrm>
            <a:off x="5025459" y="2395638"/>
            <a:ext cx="558800" cy="50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66"/>
                </a:solidFill>
              </a:rPr>
              <a:t>৯</a:t>
            </a:r>
          </a:p>
        </p:txBody>
      </p:sp>
      <p:sp>
        <p:nvSpPr>
          <p:cNvPr id="36" name="Oval 35"/>
          <p:cNvSpPr/>
          <p:nvPr/>
        </p:nvSpPr>
        <p:spPr>
          <a:xfrm>
            <a:off x="4726161" y="3174999"/>
            <a:ext cx="647700" cy="50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66"/>
                </a:solidFill>
              </a:rPr>
              <a:t>৩</a:t>
            </a:r>
          </a:p>
        </p:txBody>
      </p:sp>
      <p:sp>
        <p:nvSpPr>
          <p:cNvPr id="37" name="Oval 36"/>
          <p:cNvSpPr/>
          <p:nvPr/>
        </p:nvSpPr>
        <p:spPr>
          <a:xfrm>
            <a:off x="4961111" y="3914362"/>
            <a:ext cx="647700" cy="50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66"/>
                </a:solidFill>
              </a:rPr>
              <a:t>৭</a:t>
            </a:r>
          </a:p>
        </p:txBody>
      </p:sp>
      <p:sp>
        <p:nvSpPr>
          <p:cNvPr id="38" name="Oval 37"/>
          <p:cNvSpPr/>
          <p:nvPr/>
        </p:nvSpPr>
        <p:spPr>
          <a:xfrm>
            <a:off x="5762602" y="4232326"/>
            <a:ext cx="647700" cy="50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66"/>
                </a:solidFill>
              </a:rPr>
              <a:t>৬</a:t>
            </a:r>
          </a:p>
        </p:txBody>
      </p:sp>
      <p:sp>
        <p:nvSpPr>
          <p:cNvPr id="39" name="Oval 38"/>
          <p:cNvSpPr/>
          <p:nvPr/>
        </p:nvSpPr>
        <p:spPr>
          <a:xfrm>
            <a:off x="6538741" y="3956628"/>
            <a:ext cx="647700" cy="50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66"/>
                </a:solidFill>
              </a:rPr>
              <a:t>২ </a:t>
            </a:r>
          </a:p>
        </p:txBody>
      </p:sp>
      <p:sp>
        <p:nvSpPr>
          <p:cNvPr id="41" name="Oval 40"/>
          <p:cNvSpPr/>
          <p:nvPr/>
        </p:nvSpPr>
        <p:spPr>
          <a:xfrm>
            <a:off x="6968767" y="3089943"/>
            <a:ext cx="647700" cy="50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66"/>
                </a:solidFill>
              </a:rPr>
              <a:t>৪</a:t>
            </a:r>
          </a:p>
        </p:txBody>
      </p:sp>
      <p:sp>
        <p:nvSpPr>
          <p:cNvPr id="43" name="Oval 42"/>
          <p:cNvSpPr/>
          <p:nvPr/>
        </p:nvSpPr>
        <p:spPr>
          <a:xfrm>
            <a:off x="5854576" y="2116954"/>
            <a:ext cx="558800" cy="4847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66"/>
                </a:solidFill>
              </a:rPr>
              <a:t>১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7D3D75-F1FD-4B14-8B81-50DE1BC3060D}"/>
              </a:ext>
            </a:extLst>
          </p:cNvPr>
          <p:cNvSpPr/>
          <p:nvPr/>
        </p:nvSpPr>
        <p:spPr>
          <a:xfrm>
            <a:off x="6550093" y="2395638"/>
            <a:ext cx="558800" cy="4847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66"/>
                </a:solidFill>
              </a:rPr>
              <a:t>৫</a:t>
            </a:r>
          </a:p>
        </p:txBody>
      </p:sp>
    </p:spTree>
    <p:extLst>
      <p:ext uri="{BB962C8B-B14F-4D97-AF65-F5344CB8AC3E}">
        <p14:creationId xmlns:p14="http://schemas.microsoft.com/office/powerpoint/2010/main" val="28719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A77324-BC99-4A53-8693-38B879F0F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3DA77324-BC99-4A53-8693-38B879F0F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2DB306-9850-4E59-AD66-8238E7FD1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6A2DB306-9850-4E59-AD66-8238E7FD1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96C8A7-8942-44E4-A61B-E81AC1AAA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F696C8A7-8942-44E4-A61B-E81AC1AAA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A407C5-E089-4399-9B04-E158FE855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61A407C5-E089-4399-9B04-E158FE855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CBDAE-6AFC-4511-B526-C94EF3127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757CBDAE-6AFC-4511-B526-C94EF3127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F50B8F-5CDE-4DE6-A6C4-A8DD2EE79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03F50B8F-5CDE-4DE6-A6C4-A8DD2EE79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66EA3A-A61F-452A-A14F-D48CB0057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6E66EA3A-A61F-452A-A14F-D48CB0057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EA1FD-ACD6-42AB-B350-E6445C8F3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5B7EA1FD-ACD6-42AB-B350-E6445C8F3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9ACC5D-A288-4561-BA65-3D0FDA4B3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5E9ACC5D-A288-4561-BA65-3D0FDA4B3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42D6F-0A19-4094-8110-5730F339C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CDB42D6F-0A19-4094-8110-5730F339C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3DEA4D-D3E6-4977-982F-FD4432575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663DEA4D-D3E6-4977-982F-FD4432575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D8A8D3-3E81-4F7D-A14D-D144FF3F2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A5D8A8D3-3E81-4F7D-A14D-D144FF3F29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CE2067-9D12-43D2-8BBE-93D69AAE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C1CE2067-9D12-43D2-8BBE-93D69AAE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A7B5A-8BB2-4A98-9107-E46E39A70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129A7B5A-8BB2-4A98-9107-E46E39A70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03AE0F-8C48-4145-B96E-669E3737A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5B03AE0F-8C48-4145-B96E-669E3737A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AE8DBF-8735-4AF3-98FA-9C8E3A4E1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6FAE8DBF-8735-4AF3-98FA-9C8E3A4E1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693384-4CED-475B-B219-5F7AE04E7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">
                                            <p:graphicEl>
                                              <a:dgm id="{63693384-4CED-475B-B219-5F7AE04E72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2848399" y="15817"/>
                <a:ext cx="6556075" cy="1570008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 w="762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দলীয়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কাজ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399" y="15817"/>
                <a:ext cx="6556075" cy="157000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0" y="3968151"/>
            <a:ext cx="3657601" cy="13083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669900"/>
                </a:solidFill>
              </a:rPr>
              <a:t>সবুজ</a:t>
            </a:r>
            <a:r>
              <a:rPr lang="en-US" sz="4400" dirty="0">
                <a:solidFill>
                  <a:srgbClr val="669900"/>
                </a:solidFill>
              </a:rPr>
              <a:t> </a:t>
            </a:r>
            <a:r>
              <a:rPr lang="en-US" sz="4400" dirty="0" err="1">
                <a:solidFill>
                  <a:srgbClr val="669900"/>
                </a:solidFill>
              </a:rPr>
              <a:t>দল</a:t>
            </a:r>
            <a:endParaRPr lang="en-US" sz="4400" dirty="0">
              <a:solidFill>
                <a:srgbClr val="6699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" y="5469146"/>
            <a:ext cx="3657600" cy="13600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6600"/>
                </a:solidFill>
              </a:rPr>
              <a:t>কমলা</a:t>
            </a:r>
            <a:r>
              <a:rPr lang="en-US" sz="4400" dirty="0">
                <a:solidFill>
                  <a:srgbClr val="FF6600"/>
                </a:solidFill>
              </a:rPr>
              <a:t> </a:t>
            </a:r>
            <a:r>
              <a:rPr lang="en-US" sz="4400" dirty="0" err="1">
                <a:solidFill>
                  <a:srgbClr val="FF6600"/>
                </a:solidFill>
              </a:rPr>
              <a:t>দল</a:t>
            </a:r>
            <a:endParaRPr lang="en-US" sz="4400" dirty="0">
              <a:solidFill>
                <a:srgbClr val="FF66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636" y="2219145"/>
            <a:ext cx="3657601" cy="13083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লালদল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64237" y="2777378"/>
            <a:ext cx="4724397" cy="0"/>
          </a:xfrm>
          <a:prstGeom prst="straightConnector1">
            <a:avLst/>
          </a:prstGeom>
          <a:ln w="28575">
            <a:solidFill>
              <a:srgbClr val="0EC4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3657601" y="4622321"/>
            <a:ext cx="4724396" cy="0"/>
          </a:xfrm>
          <a:prstGeom prst="straightConnector1">
            <a:avLst/>
          </a:prstGeom>
          <a:ln w="28575">
            <a:solidFill>
              <a:srgbClr val="BA18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</p:cNvCxnSpPr>
          <p:nvPr/>
        </p:nvCxnSpPr>
        <p:spPr>
          <a:xfrm flipV="1">
            <a:off x="3657601" y="6149195"/>
            <a:ext cx="4724396" cy="1"/>
          </a:xfrm>
          <a:prstGeom prst="straightConnector1">
            <a:avLst/>
          </a:prstGeom>
          <a:ln w="28575">
            <a:solidFill>
              <a:srgbClr val="4514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381997" y="2402324"/>
            <a:ext cx="3557957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৮-৩ =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1996" y="4201782"/>
            <a:ext cx="3557957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৬-৪ =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81640" y="5631849"/>
            <a:ext cx="3557957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৫-১= ?</a:t>
            </a:r>
          </a:p>
        </p:txBody>
      </p:sp>
    </p:spTree>
    <p:extLst>
      <p:ext uri="{BB962C8B-B14F-4D97-AF65-F5344CB8AC3E}">
        <p14:creationId xmlns:p14="http://schemas.microsoft.com/office/powerpoint/2010/main" val="380284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2787320" y="766690"/>
            <a:ext cx="6077243" cy="6091310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প্রমিলা </a:t>
            </a:r>
            <a:r>
              <a:rPr lang="en-US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endParaRPr lang="en-US" sz="6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বড়েঙ্গা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80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কেশবপুর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-18786" r="-386" b="-10962"/>
          <a:stretch/>
        </p:blipFill>
        <p:spPr>
          <a:xfrm>
            <a:off x="8427827" y="108492"/>
            <a:ext cx="3643530" cy="4375053"/>
          </a:xfrm>
          <a:prstGeom prst="star6">
            <a:avLst/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3231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10800000" flipV="1">
            <a:off x="4057650" y="1181100"/>
            <a:ext cx="5810250" cy="1866900"/>
          </a:xfrm>
          <a:prstGeom prst="snip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Bevel 3"/>
          <p:cNvSpPr/>
          <p:nvPr/>
        </p:nvSpPr>
        <p:spPr>
          <a:xfrm>
            <a:off x="2517531" y="4009292"/>
            <a:ext cx="7350369" cy="2162908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6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৩৯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4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3105727" y="733136"/>
            <a:ext cx="5943600" cy="4779819"/>
          </a:xfrm>
          <a:prstGeom prst="star5">
            <a:avLst/>
          </a:prstGeom>
          <a:solidFill>
            <a:schemeClr val="tx2">
              <a:lumMod val="75000"/>
            </a:schemeClr>
          </a:solidFill>
          <a:ln w="76200">
            <a:solidFill>
              <a:srgbClr val="FF000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TopUp"/>
              <a:lightRig rig="threePt" dir="t"/>
            </a:scene3d>
          </a:bodyPr>
          <a:lstStyle/>
          <a:p>
            <a:pPr algn="ctr"/>
            <a:r>
              <a:rPr lang="en-US" sz="6000" dirty="0" err="1">
                <a:ln>
                  <a:solidFill>
                    <a:srgbClr val="FF0066"/>
                  </a:solidFill>
                </a:ln>
                <a:solidFill>
                  <a:srgbClr val="CCFF3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n>
                <a:solidFill>
                  <a:srgbClr val="FF0066"/>
                </a:solidFill>
              </a:ln>
              <a:solidFill>
                <a:srgbClr val="CCFF3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3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Half Frame 41"/>
          <p:cNvSpPr/>
          <p:nvPr/>
        </p:nvSpPr>
        <p:spPr>
          <a:xfrm>
            <a:off x="-804493" y="6760068"/>
            <a:ext cx="45719" cy="97932"/>
          </a:xfrm>
          <a:prstGeom prst="halfFrame">
            <a:avLst>
              <a:gd name="adj1" fmla="val 62425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6DCB2681-E687-42D6-8783-622571DF0B07}"/>
              </a:ext>
            </a:extLst>
          </p:cNvPr>
          <p:cNvSpPr/>
          <p:nvPr/>
        </p:nvSpPr>
        <p:spPr>
          <a:xfrm>
            <a:off x="6453567" y="2263550"/>
            <a:ext cx="4947313" cy="3542296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থেকে২টি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C4B2A-BA4A-42D5-9F2B-4A44BBD98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37" y="700789"/>
            <a:ext cx="2830018" cy="21225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C6CD20-2FD3-4D4E-9022-6FFBDD803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55" y="700789"/>
            <a:ext cx="2830018" cy="212251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E86627D-E8F0-4B47-81AF-C1E1EA90B70D}"/>
              </a:ext>
            </a:extLst>
          </p:cNvPr>
          <p:cNvGrpSpPr/>
          <p:nvPr/>
        </p:nvGrpSpPr>
        <p:grpSpPr>
          <a:xfrm>
            <a:off x="2538911" y="3635305"/>
            <a:ext cx="2368494" cy="551793"/>
            <a:chOff x="3364791" y="3547241"/>
            <a:chExt cx="2368494" cy="551793"/>
          </a:xfrm>
          <a:solidFill>
            <a:srgbClr val="0EC417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D6DBF11-73F9-4346-B086-3DC5FEBFC666}"/>
                </a:ext>
              </a:extLst>
            </p:cNvPr>
            <p:cNvSpPr/>
            <p:nvPr/>
          </p:nvSpPr>
          <p:spPr>
            <a:xfrm>
              <a:off x="3364791" y="3547241"/>
              <a:ext cx="564715" cy="55179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D368ECF-521D-4EF6-AA73-C21470DB9CB7}"/>
                </a:ext>
              </a:extLst>
            </p:cNvPr>
            <p:cNvSpPr/>
            <p:nvPr/>
          </p:nvSpPr>
          <p:spPr>
            <a:xfrm>
              <a:off x="3980803" y="3547241"/>
              <a:ext cx="564715" cy="55179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64DFC3A-21AD-4B8A-911C-5FACA67BBD0C}"/>
                </a:ext>
              </a:extLst>
            </p:cNvPr>
            <p:cNvSpPr/>
            <p:nvPr/>
          </p:nvSpPr>
          <p:spPr>
            <a:xfrm>
              <a:off x="4567434" y="3547241"/>
              <a:ext cx="564715" cy="55179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C24370-078B-4013-A881-F7EC00298EEE}"/>
                </a:ext>
              </a:extLst>
            </p:cNvPr>
            <p:cNvSpPr/>
            <p:nvPr/>
          </p:nvSpPr>
          <p:spPr>
            <a:xfrm>
              <a:off x="5168570" y="3547241"/>
              <a:ext cx="564715" cy="55179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5FF4D34-9E44-46FF-A3DA-D4205AE2C533}"/>
              </a:ext>
            </a:extLst>
          </p:cNvPr>
          <p:cNvGrpSpPr/>
          <p:nvPr/>
        </p:nvGrpSpPr>
        <p:grpSpPr>
          <a:xfrm>
            <a:off x="2535391" y="3635304"/>
            <a:ext cx="2368494" cy="551793"/>
            <a:chOff x="3364791" y="3547241"/>
            <a:chExt cx="2368494" cy="551793"/>
          </a:xfrm>
          <a:solidFill>
            <a:srgbClr val="0EC417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CA45331-05FE-4776-B25F-F70F58B64373}"/>
                </a:ext>
              </a:extLst>
            </p:cNvPr>
            <p:cNvSpPr/>
            <p:nvPr/>
          </p:nvSpPr>
          <p:spPr>
            <a:xfrm>
              <a:off x="3364791" y="3547241"/>
              <a:ext cx="564715" cy="55179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51E1D23-A2B2-4FA0-8632-C566B7DE1A0C}"/>
                </a:ext>
              </a:extLst>
            </p:cNvPr>
            <p:cNvSpPr/>
            <p:nvPr/>
          </p:nvSpPr>
          <p:spPr>
            <a:xfrm>
              <a:off x="3980803" y="3547241"/>
              <a:ext cx="564715" cy="55179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86B9394-55D3-423A-9221-43154C4D8110}"/>
                </a:ext>
              </a:extLst>
            </p:cNvPr>
            <p:cNvSpPr/>
            <p:nvPr/>
          </p:nvSpPr>
          <p:spPr>
            <a:xfrm>
              <a:off x="4567434" y="3547241"/>
              <a:ext cx="564715" cy="5517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61F08A1-F3D8-4EF6-B786-6351E2B1A288}"/>
                </a:ext>
              </a:extLst>
            </p:cNvPr>
            <p:cNvSpPr/>
            <p:nvPr/>
          </p:nvSpPr>
          <p:spPr>
            <a:xfrm>
              <a:off x="5168570" y="3547241"/>
              <a:ext cx="564715" cy="5517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6DA210A-C466-423B-B5A2-3C511474D5A8}"/>
              </a:ext>
            </a:extLst>
          </p:cNvPr>
          <p:cNvSpPr txBox="1"/>
          <p:nvPr/>
        </p:nvSpPr>
        <p:spPr>
          <a:xfrm>
            <a:off x="6046076" y="297968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2293D1-1090-4482-AFD8-002536CAE990}"/>
              </a:ext>
            </a:extLst>
          </p:cNvPr>
          <p:cNvSpPr txBox="1"/>
          <p:nvPr/>
        </p:nvSpPr>
        <p:spPr>
          <a:xfrm>
            <a:off x="1469037" y="5044966"/>
            <a:ext cx="4626963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4514BE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৪-২=?</a:t>
            </a:r>
          </a:p>
        </p:txBody>
      </p:sp>
    </p:spTree>
    <p:extLst>
      <p:ext uri="{BB962C8B-B14F-4D97-AF65-F5344CB8AC3E}">
        <p14:creationId xmlns:p14="http://schemas.microsoft.com/office/powerpoint/2010/main" val="255950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118 L 0.1776 -0.04328 C 0.21458 -0.05023 0.27005 -0.05393 0.32839 -0.05393 C 0.39466 -0.05393 0.44779 -0.05023 0.48477 -0.04328 L 0.6625 -0.0118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25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565564" y="0"/>
            <a:ext cx="7065818" cy="2382982"/>
          </a:xfrm>
          <a:prstGeom prst="wave">
            <a:avLst/>
          </a:prstGeom>
          <a:solidFill>
            <a:schemeClr val="accent5">
              <a:lumMod val="40000"/>
              <a:lumOff val="60000"/>
            </a:schemeClr>
          </a:solidFill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dirty="0">
                <a:ln>
                  <a:solidFill>
                    <a:schemeClr val="accent3">
                      <a:lumMod val="50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n>
                <a:solidFill>
                  <a:schemeClr val="accent3">
                    <a:lumMod val="50000"/>
                  </a:schemeClr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2604655" y="2533338"/>
            <a:ext cx="7693588" cy="2650499"/>
          </a:xfrm>
          <a:prstGeom prst="wedgeEllipseCallout">
            <a:avLst>
              <a:gd name="adj1" fmla="val -49872"/>
              <a:gd name="adj2" fmla="val 49224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BA1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৭-৩= ?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9383"/>
            <a:ext cx="2452255" cy="26786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29789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8768" y="475488"/>
            <a:ext cx="421954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2">
                <a:lumMod val="75000"/>
              </a:schemeClr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3B803-40C5-418E-84D2-B7A94CAA9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83" y="2684782"/>
            <a:ext cx="4570394" cy="36977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64112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 0 0.06 0.027 0.06 0.06 C 0.06 0.099 0.03 0.113 0.012 0.119 L -0.012 0.125 C -0.03 0.131 -0.06 0.146 -0.06 0.19 C -0.06 0.218 -0.033 0.25 0 0.25 C 0.033 0.25 0.06 0.218 0.06 0.19 C 0.06 0.146 0.03 0.131 0.012 0.125 L -0.012 0.119 C -0.03 0.113 -0.06 0.099 -0.06 0.06 C -0.06 0.027 -0.033 0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3283529" y="1391947"/>
            <a:ext cx="4807526" cy="1162916"/>
          </a:xfrm>
          <a:prstGeom prst="doubleWav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বিষয়:গণিত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3283529" y="2736704"/>
            <a:ext cx="4807526" cy="1162916"/>
          </a:xfrm>
          <a:prstGeom prst="doubleWave">
            <a:avLst/>
          </a:prstGeom>
          <a:solidFill>
            <a:schemeClr val="bg2">
              <a:lumMod val="90000"/>
            </a:schemeClr>
          </a:solidFill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শ্রেণি:১ম</a:t>
            </a:r>
          </a:p>
        </p:txBody>
      </p:sp>
      <p:sp>
        <p:nvSpPr>
          <p:cNvPr id="5" name="Double Wave 4"/>
          <p:cNvSpPr/>
          <p:nvPr/>
        </p:nvSpPr>
        <p:spPr>
          <a:xfrm>
            <a:off x="3283529" y="4074101"/>
            <a:ext cx="4807526" cy="1162916"/>
          </a:xfrm>
          <a:prstGeom prst="doubleWave">
            <a:avLst/>
          </a:prstGeom>
          <a:solidFill>
            <a:schemeClr val="accent4">
              <a:lumMod val="20000"/>
              <a:lumOff val="80000"/>
            </a:schemeClr>
          </a:solidFill>
          <a:ln w="57150"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শিরোনাম:বিয়োগ</a:t>
            </a:r>
            <a:endParaRPr lang="en-US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3056860" y="5466053"/>
            <a:ext cx="5260864" cy="1162916"/>
          </a:xfrm>
          <a:prstGeom prst="doubleWav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পাঠ্যাংশ:বিয়োগের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(১- ১০)  </a:t>
            </a:r>
          </a:p>
        </p:txBody>
      </p:sp>
      <p:sp>
        <p:nvSpPr>
          <p:cNvPr id="7" name="Double Wave 6"/>
          <p:cNvSpPr/>
          <p:nvPr/>
        </p:nvSpPr>
        <p:spPr>
          <a:xfrm>
            <a:off x="2396836" y="229031"/>
            <a:ext cx="7661563" cy="1162916"/>
          </a:xfrm>
          <a:prstGeom prst="doubleWav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70C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73927" y="332510"/>
            <a:ext cx="6497782" cy="207818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dirty="0" err="1">
                <a:ln>
                  <a:solidFill>
                    <a:srgbClr val="C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n>
                <a:solidFill>
                  <a:srgbClr val="C0000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Card 4"/>
          <p:cNvSpPr/>
          <p:nvPr/>
        </p:nvSpPr>
        <p:spPr>
          <a:xfrm>
            <a:off x="2119745" y="2684385"/>
            <a:ext cx="8063346" cy="2590800"/>
          </a:xfrm>
          <a:prstGeom prst="flowChartPunchedCard">
            <a:avLst/>
          </a:prstGeom>
          <a:solidFill>
            <a:schemeClr val="bg1">
              <a:lumMod val="8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১০.৩.২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6764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341419" y="138545"/>
            <a:ext cx="5943600" cy="2008910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5400" dirty="0" err="1">
                <a:ln>
                  <a:solidFill>
                    <a:srgbClr val="C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5400" dirty="0">
              <a:ln>
                <a:solidFill>
                  <a:srgbClr val="C0000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2244436" y="2479964"/>
            <a:ext cx="6636327" cy="3477491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4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চেয়ার,টেবিল,পাঠ</a:t>
            </a:r>
            <a:r>
              <a:rPr lang="en-US" sz="4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8666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 flipH="1">
            <a:off x="6400800" y="917575"/>
            <a:ext cx="3638550" cy="2324100"/>
          </a:xfrm>
          <a:prstGeom prst="wedgeEllipseCallout">
            <a:avLst>
              <a:gd name="adj1" fmla="val -44393"/>
              <a:gd name="adj2" fmla="val 12069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475" y="3813175"/>
            <a:ext cx="2405125" cy="281890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5F745C50-7921-4F56-B750-66F3DB5A15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972299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4" imgW="914570" imgH="771690" progId="Package">
                  <p:embed/>
                </p:oleObj>
              </mc:Choice>
              <mc:Fallback>
                <p:oleObj name="Packager Shell Object" showAsIcon="1" r:id="rId4" imgW="914570" imgH="77169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5175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765713" y="3233305"/>
            <a:ext cx="8783782" cy="33805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(১-১০) 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5292969" y="187570"/>
            <a:ext cx="5064369" cy="2532184"/>
          </a:xfrm>
          <a:prstGeom prst="flowChartMagneticDisk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5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/>
          <p:cNvSpPr/>
          <p:nvPr/>
        </p:nvSpPr>
        <p:spPr>
          <a:xfrm rot="21441806">
            <a:off x="3816349" y="850901"/>
            <a:ext cx="7175500" cy="3289300"/>
          </a:xfrm>
          <a:prstGeom prst="blockArc">
            <a:avLst>
              <a:gd name="adj1" fmla="val 10502911"/>
              <a:gd name="adj2" fmla="val 681581"/>
              <a:gd name="adj3" fmla="val 1746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Pour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8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133850" y="1028700"/>
            <a:ext cx="7518400" cy="3835400"/>
          </a:xfrm>
          <a:prstGeom prst="cloudCallout">
            <a:avLst/>
          </a:prstGeom>
          <a:solidFill>
            <a:srgbClr val="B7DBFF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বিয়োগের</a:t>
            </a:r>
            <a:r>
              <a:rPr lang="en-US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endParaRPr lang="en-US" sz="6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0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1277</TotalTime>
  <Words>177</Words>
  <Application>Microsoft Office PowerPoint</Application>
  <PresentationFormat>Widescreen</PresentationFormat>
  <Paragraphs>60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Cambria Math</vt:lpstr>
      <vt:lpstr>Century Schoolbook</vt:lpstr>
      <vt:lpstr>Corbel</vt:lpstr>
      <vt:lpstr>NikoshBAN</vt:lpstr>
      <vt:lpstr>Feathered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181</cp:revision>
  <dcterms:created xsi:type="dcterms:W3CDTF">2020-02-17T05:42:16Z</dcterms:created>
  <dcterms:modified xsi:type="dcterms:W3CDTF">2020-03-25T08:39:33Z</dcterms:modified>
</cp:coreProperties>
</file>