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6" r:id="rId2"/>
    <p:sldId id="260" r:id="rId3"/>
    <p:sldId id="285" r:id="rId4"/>
    <p:sldId id="286" r:id="rId5"/>
    <p:sldId id="287" r:id="rId6"/>
    <p:sldId id="288" r:id="rId7"/>
    <p:sldId id="283" r:id="rId8"/>
    <p:sldId id="257" r:id="rId9"/>
    <p:sldId id="277" r:id="rId10"/>
    <p:sldId id="278" r:id="rId11"/>
    <p:sldId id="281" r:id="rId12"/>
    <p:sldId id="267" r:id="rId13"/>
    <p:sldId id="272" r:id="rId14"/>
    <p:sldId id="266" r:id="rId15"/>
    <p:sldId id="282" r:id="rId16"/>
    <p:sldId id="261" r:id="rId17"/>
    <p:sldId id="262" r:id="rId18"/>
    <p:sldId id="268" r:id="rId19"/>
    <p:sldId id="279" r:id="rId20"/>
    <p:sldId id="280" r:id="rId21"/>
    <p:sldId id="263" r:id="rId22"/>
    <p:sldId id="264"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73" autoAdjust="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D752B0-4EC5-4427-8822-E3B102312331}"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0F827CE3-02CB-4D6A-A7C3-00CBD883AE15}">
      <dgm:prSet phldrT="[Text]" custT="1"/>
      <dgm:spPr/>
      <dgm:t>
        <a:bodyPr/>
        <a:lstStyle/>
        <a:p>
          <a:r>
            <a:rPr lang="bn-IN" sz="2800" dirty="0" smtClean="0">
              <a:solidFill>
                <a:schemeClr val="tx2">
                  <a:lumMod val="50000"/>
                </a:schemeClr>
              </a:solidFill>
              <a:latin typeface="NikoshBAN" panose="02000000000000000000" pitchFamily="2" charset="0"/>
              <a:cs typeface="NikoshBAN" panose="02000000000000000000" pitchFamily="2" charset="0"/>
            </a:rPr>
            <a:t>১। আওয়ামী</a:t>
          </a:r>
        </a:p>
        <a:p>
          <a:r>
            <a:rPr lang="bn-IN" sz="2800" dirty="0" smtClean="0">
              <a:solidFill>
                <a:schemeClr val="tx2">
                  <a:lumMod val="50000"/>
                </a:schemeClr>
              </a:solidFill>
              <a:latin typeface="NikoshBAN" panose="02000000000000000000" pitchFamily="2" charset="0"/>
              <a:cs typeface="NikoshBAN" panose="02000000000000000000" pitchFamily="2" charset="0"/>
            </a:rPr>
            <a:t>মুসলিম-লীগ।</a:t>
          </a:r>
          <a:endParaRPr lang="en-US" sz="2800" dirty="0">
            <a:solidFill>
              <a:schemeClr val="tx2">
                <a:lumMod val="50000"/>
              </a:schemeClr>
            </a:solidFill>
            <a:latin typeface="NikoshBAN" panose="02000000000000000000" pitchFamily="2" charset="0"/>
            <a:cs typeface="NikoshBAN" panose="02000000000000000000" pitchFamily="2" charset="0"/>
          </a:endParaRPr>
        </a:p>
      </dgm:t>
    </dgm:pt>
    <dgm:pt modelId="{00FF5E22-4678-4FCC-8E2B-9FD8BD083F7E}" type="parTrans" cxnId="{CDB0BCFE-661D-46F5-8481-5CDE8F02F34A}">
      <dgm:prSet/>
      <dgm:spPr/>
      <dgm:t>
        <a:bodyPr/>
        <a:lstStyle/>
        <a:p>
          <a:endParaRPr lang="en-US"/>
        </a:p>
      </dgm:t>
    </dgm:pt>
    <dgm:pt modelId="{52435BEF-EE77-49A0-BC40-2405D825AB48}" type="sibTrans" cxnId="{CDB0BCFE-661D-46F5-8481-5CDE8F02F34A}">
      <dgm:prSet/>
      <dgm:spPr/>
      <dgm:t>
        <a:bodyPr/>
        <a:lstStyle/>
        <a:p>
          <a:endParaRPr lang="en-US"/>
        </a:p>
      </dgm:t>
    </dgm:pt>
    <dgm:pt modelId="{A2883A40-2D23-42D7-B0BB-39CE5A93E331}">
      <dgm:prSet phldrT="[Text]" custT="1"/>
      <dgm:spPr/>
      <dgm:t>
        <a:bodyPr/>
        <a:lstStyle/>
        <a:p>
          <a:r>
            <a:rPr lang="bn-IN" sz="2800" dirty="0" smtClean="0">
              <a:solidFill>
                <a:schemeClr val="bg2"/>
              </a:solidFill>
              <a:latin typeface="NikoshBAN" panose="02000000000000000000" pitchFamily="2" charset="0"/>
              <a:cs typeface="NikoshBAN" panose="02000000000000000000" pitchFamily="2" charset="0"/>
            </a:rPr>
            <a:t>২। কৃষক প্রজা-</a:t>
          </a:r>
        </a:p>
        <a:p>
          <a:r>
            <a:rPr lang="bn-IN" sz="2800" dirty="0" smtClean="0">
              <a:solidFill>
                <a:schemeClr val="bg2"/>
              </a:solidFill>
              <a:latin typeface="NikoshBAN" panose="02000000000000000000" pitchFamily="2" charset="0"/>
              <a:cs typeface="NikoshBAN" panose="02000000000000000000" pitchFamily="2" charset="0"/>
            </a:rPr>
            <a:t>পার্টি।</a:t>
          </a:r>
          <a:endParaRPr lang="en-US" sz="2800" dirty="0">
            <a:solidFill>
              <a:schemeClr val="bg2"/>
            </a:solidFill>
            <a:latin typeface="NikoshBAN" panose="02000000000000000000" pitchFamily="2" charset="0"/>
            <a:cs typeface="NikoshBAN" panose="02000000000000000000" pitchFamily="2" charset="0"/>
          </a:endParaRPr>
        </a:p>
      </dgm:t>
    </dgm:pt>
    <dgm:pt modelId="{438A3158-2461-4D7E-AE00-C36415038760}" type="parTrans" cxnId="{3C3E2427-276F-47B9-9680-F627D5144F66}">
      <dgm:prSet/>
      <dgm:spPr/>
      <dgm:t>
        <a:bodyPr/>
        <a:lstStyle/>
        <a:p>
          <a:endParaRPr lang="en-US"/>
        </a:p>
      </dgm:t>
    </dgm:pt>
    <dgm:pt modelId="{CCF42FFC-69F9-4785-A6AA-07CA527DF809}" type="sibTrans" cxnId="{3C3E2427-276F-47B9-9680-F627D5144F66}">
      <dgm:prSet/>
      <dgm:spPr/>
      <dgm:t>
        <a:bodyPr/>
        <a:lstStyle/>
        <a:p>
          <a:endParaRPr lang="en-US"/>
        </a:p>
      </dgm:t>
    </dgm:pt>
    <dgm:pt modelId="{EC1A0339-0C3A-4FE1-AE73-BE33F164F499}">
      <dgm:prSet phldrT="[Text]" custT="1"/>
      <dgm:spPr/>
      <dgm:t>
        <a:bodyPr/>
        <a:lstStyle/>
        <a:p>
          <a:r>
            <a:rPr lang="bn-IN" sz="2800" dirty="0" smtClean="0">
              <a:latin typeface="NikoshBAN" panose="02000000000000000000" pitchFamily="2" charset="0"/>
              <a:cs typeface="NikoshBAN" panose="02000000000000000000" pitchFamily="2" charset="0"/>
            </a:rPr>
            <a:t>৩। নেজামে</a:t>
          </a:r>
        </a:p>
        <a:p>
          <a:r>
            <a:rPr lang="bn-IN" sz="2800" dirty="0" smtClean="0">
              <a:latin typeface="NikoshBAN" panose="02000000000000000000" pitchFamily="2" charset="0"/>
              <a:cs typeface="NikoshBAN" panose="02000000000000000000" pitchFamily="2" charset="0"/>
            </a:rPr>
            <a:t>ইসলাম।</a:t>
          </a:r>
          <a:endParaRPr lang="en-US" sz="2800" dirty="0">
            <a:latin typeface="NikoshBAN" panose="02000000000000000000" pitchFamily="2" charset="0"/>
            <a:cs typeface="NikoshBAN" panose="02000000000000000000" pitchFamily="2" charset="0"/>
          </a:endParaRPr>
        </a:p>
      </dgm:t>
    </dgm:pt>
    <dgm:pt modelId="{403C4894-BD4B-43AF-9C64-CB994D5BA7C5}" type="parTrans" cxnId="{5EC36836-D6F8-47C0-BA3C-DAC38D953B10}">
      <dgm:prSet/>
      <dgm:spPr/>
      <dgm:t>
        <a:bodyPr/>
        <a:lstStyle/>
        <a:p>
          <a:endParaRPr lang="en-US"/>
        </a:p>
      </dgm:t>
    </dgm:pt>
    <dgm:pt modelId="{EB71446D-AD21-4A5D-A5A3-B9707D36199D}" type="sibTrans" cxnId="{5EC36836-D6F8-47C0-BA3C-DAC38D953B10}">
      <dgm:prSet/>
      <dgm:spPr/>
      <dgm:t>
        <a:bodyPr/>
        <a:lstStyle/>
        <a:p>
          <a:endParaRPr lang="en-US"/>
        </a:p>
      </dgm:t>
    </dgm:pt>
    <dgm:pt modelId="{AE083DE1-FD43-4999-BF47-5E6A9F31B856}">
      <dgm:prSet phldrT="[Text]" custT="1"/>
      <dgm:spPr/>
      <dgm:t>
        <a:bodyPr/>
        <a:lstStyle/>
        <a:p>
          <a:r>
            <a:rPr lang="bn-IN" sz="2800" dirty="0" smtClean="0">
              <a:solidFill>
                <a:schemeClr val="accent2"/>
              </a:solidFill>
              <a:latin typeface="NikoshBAN" panose="02000000000000000000" pitchFamily="2" charset="0"/>
              <a:cs typeface="NikoshBAN" panose="02000000000000000000" pitchFamily="2" charset="0"/>
            </a:rPr>
            <a:t>৪। গনতান্ত্রিক</a:t>
          </a:r>
        </a:p>
        <a:p>
          <a:r>
            <a:rPr lang="bn-IN" sz="2800" dirty="0" smtClean="0">
              <a:solidFill>
                <a:schemeClr val="accent2"/>
              </a:solidFill>
              <a:latin typeface="NikoshBAN" panose="02000000000000000000" pitchFamily="2" charset="0"/>
              <a:cs typeface="NikoshBAN" panose="02000000000000000000" pitchFamily="2" charset="0"/>
            </a:rPr>
            <a:t>দল।</a:t>
          </a:r>
          <a:endParaRPr lang="en-US" sz="2800" dirty="0">
            <a:solidFill>
              <a:schemeClr val="accent2"/>
            </a:solidFill>
            <a:latin typeface="NikoshBAN" panose="02000000000000000000" pitchFamily="2" charset="0"/>
            <a:cs typeface="NikoshBAN" panose="02000000000000000000" pitchFamily="2" charset="0"/>
          </a:endParaRPr>
        </a:p>
      </dgm:t>
    </dgm:pt>
    <dgm:pt modelId="{3E335227-02BD-4A93-9473-5E5162D488C7}" type="parTrans" cxnId="{AF432089-4A2C-4C36-A031-4B5CC8FFDDCB}">
      <dgm:prSet/>
      <dgm:spPr/>
      <dgm:t>
        <a:bodyPr/>
        <a:lstStyle/>
        <a:p>
          <a:endParaRPr lang="en-US"/>
        </a:p>
      </dgm:t>
    </dgm:pt>
    <dgm:pt modelId="{5DFD21A8-863C-4DE4-871D-3A2E98BF81F2}" type="sibTrans" cxnId="{AF432089-4A2C-4C36-A031-4B5CC8FFDDCB}">
      <dgm:prSet/>
      <dgm:spPr/>
      <dgm:t>
        <a:bodyPr/>
        <a:lstStyle/>
        <a:p>
          <a:endParaRPr lang="en-US"/>
        </a:p>
      </dgm:t>
    </dgm:pt>
    <dgm:pt modelId="{E4A33B53-B9EB-4712-9EE0-21A07F602F86}" type="pres">
      <dgm:prSet presAssocID="{37D752B0-4EC5-4427-8822-E3B102312331}" presName="Name0" presStyleCnt="0">
        <dgm:presLayoutVars>
          <dgm:dir/>
          <dgm:resizeHandles val="exact"/>
        </dgm:presLayoutVars>
      </dgm:prSet>
      <dgm:spPr/>
      <dgm:t>
        <a:bodyPr/>
        <a:lstStyle/>
        <a:p>
          <a:endParaRPr lang="en-US"/>
        </a:p>
      </dgm:t>
    </dgm:pt>
    <dgm:pt modelId="{5C0FA0CA-6774-46F9-B1D0-B531E5495BD9}" type="pres">
      <dgm:prSet presAssocID="{0F827CE3-02CB-4D6A-A7C3-00CBD883AE15}" presName="compNode" presStyleCnt="0"/>
      <dgm:spPr/>
    </dgm:pt>
    <dgm:pt modelId="{F23F195B-0188-443B-90C2-62BCBB84A2CB}" type="pres">
      <dgm:prSet presAssocID="{0F827CE3-02CB-4D6A-A7C3-00CBD883AE15}" presName="pictRect" presStyleLbl="node1" presStyleIdx="0" presStyleCnt="4"/>
      <dgm:spPr>
        <a:solidFill>
          <a:schemeClr val="bg2">
            <a:lumMod val="20000"/>
            <a:lumOff val="80000"/>
          </a:schemeClr>
        </a:solidFill>
      </dgm:spPr>
    </dgm:pt>
    <dgm:pt modelId="{5CD7FFB7-84DF-45D4-B855-491CFA5C0FD0}" type="pres">
      <dgm:prSet presAssocID="{0F827CE3-02CB-4D6A-A7C3-00CBD883AE15}" presName="textRect" presStyleLbl="revTx" presStyleIdx="0" presStyleCnt="4" custLinFactY="-37539" custLinFactNeighborX="3435" custLinFactNeighborY="-100000">
        <dgm:presLayoutVars>
          <dgm:bulletEnabled val="1"/>
        </dgm:presLayoutVars>
      </dgm:prSet>
      <dgm:spPr/>
      <dgm:t>
        <a:bodyPr/>
        <a:lstStyle/>
        <a:p>
          <a:endParaRPr lang="en-US"/>
        </a:p>
      </dgm:t>
    </dgm:pt>
    <dgm:pt modelId="{895CACC8-D17F-4E22-8BFE-4E913F8CA23A}" type="pres">
      <dgm:prSet presAssocID="{52435BEF-EE77-49A0-BC40-2405D825AB48}" presName="sibTrans" presStyleLbl="sibTrans2D1" presStyleIdx="0" presStyleCnt="0"/>
      <dgm:spPr/>
      <dgm:t>
        <a:bodyPr/>
        <a:lstStyle/>
        <a:p>
          <a:endParaRPr lang="en-US"/>
        </a:p>
      </dgm:t>
    </dgm:pt>
    <dgm:pt modelId="{3F27E878-FA86-4B1A-9381-14206CE7D701}" type="pres">
      <dgm:prSet presAssocID="{A2883A40-2D23-42D7-B0BB-39CE5A93E331}" presName="compNode" presStyleCnt="0"/>
      <dgm:spPr/>
    </dgm:pt>
    <dgm:pt modelId="{F7227C93-3E14-4097-A76A-A3D6F22D203B}" type="pres">
      <dgm:prSet presAssocID="{A2883A40-2D23-42D7-B0BB-39CE5A93E331}" presName="pictRect" presStyleLbl="node1" presStyleIdx="1" presStyleCnt="4"/>
      <dgm:spPr>
        <a:solidFill>
          <a:schemeClr val="accent1">
            <a:lumMod val="40000"/>
            <a:lumOff val="60000"/>
          </a:schemeClr>
        </a:solidFill>
      </dgm:spPr>
    </dgm:pt>
    <dgm:pt modelId="{74B4CF3F-5522-47FB-A782-D2FA3A34FEA0}" type="pres">
      <dgm:prSet presAssocID="{A2883A40-2D23-42D7-B0BB-39CE5A93E331}" presName="textRect" presStyleLbl="revTx" presStyleIdx="1" presStyleCnt="4" custLinFactY="-30522" custLinFactNeighborX="-1821" custLinFactNeighborY="-100000">
        <dgm:presLayoutVars>
          <dgm:bulletEnabled val="1"/>
        </dgm:presLayoutVars>
      </dgm:prSet>
      <dgm:spPr/>
      <dgm:t>
        <a:bodyPr/>
        <a:lstStyle/>
        <a:p>
          <a:endParaRPr lang="en-US"/>
        </a:p>
      </dgm:t>
    </dgm:pt>
    <dgm:pt modelId="{C7DF3FC7-838A-4547-A192-E62848902171}" type="pres">
      <dgm:prSet presAssocID="{CCF42FFC-69F9-4785-A6AA-07CA527DF809}" presName="sibTrans" presStyleLbl="sibTrans2D1" presStyleIdx="0" presStyleCnt="0"/>
      <dgm:spPr/>
      <dgm:t>
        <a:bodyPr/>
        <a:lstStyle/>
        <a:p>
          <a:endParaRPr lang="en-US"/>
        </a:p>
      </dgm:t>
    </dgm:pt>
    <dgm:pt modelId="{62F2EFA2-924A-4135-BBD2-A72B0BE27281}" type="pres">
      <dgm:prSet presAssocID="{EC1A0339-0C3A-4FE1-AE73-BE33F164F499}" presName="compNode" presStyleCnt="0"/>
      <dgm:spPr/>
    </dgm:pt>
    <dgm:pt modelId="{568C8AE3-E974-4F29-A6D0-15AD0C9AAF1E}" type="pres">
      <dgm:prSet presAssocID="{EC1A0339-0C3A-4FE1-AE73-BE33F164F499}" presName="pictRect" presStyleLbl="node1" presStyleIdx="2" presStyleCnt="4"/>
      <dgm:spPr>
        <a:solidFill>
          <a:schemeClr val="accent2">
            <a:lumMod val="50000"/>
          </a:schemeClr>
        </a:solidFill>
      </dgm:spPr>
    </dgm:pt>
    <dgm:pt modelId="{B9659B1D-366F-40E8-8D36-8FA1BA348EAE}" type="pres">
      <dgm:prSet presAssocID="{EC1A0339-0C3A-4FE1-AE73-BE33F164F499}" presName="textRect" presStyleLbl="revTx" presStyleIdx="2" presStyleCnt="4" custLinFactY="-49280" custLinFactNeighborX="31" custLinFactNeighborY="-100000">
        <dgm:presLayoutVars>
          <dgm:bulletEnabled val="1"/>
        </dgm:presLayoutVars>
      </dgm:prSet>
      <dgm:spPr/>
      <dgm:t>
        <a:bodyPr/>
        <a:lstStyle/>
        <a:p>
          <a:endParaRPr lang="en-US"/>
        </a:p>
      </dgm:t>
    </dgm:pt>
    <dgm:pt modelId="{0911DCB1-46E6-4684-817B-C1F3F0287C08}" type="pres">
      <dgm:prSet presAssocID="{EB71446D-AD21-4A5D-A5A3-B9707D36199D}" presName="sibTrans" presStyleLbl="sibTrans2D1" presStyleIdx="0" presStyleCnt="0"/>
      <dgm:spPr/>
      <dgm:t>
        <a:bodyPr/>
        <a:lstStyle/>
        <a:p>
          <a:endParaRPr lang="en-US"/>
        </a:p>
      </dgm:t>
    </dgm:pt>
    <dgm:pt modelId="{5180F863-13EB-4382-89D6-1FD3983B7560}" type="pres">
      <dgm:prSet presAssocID="{AE083DE1-FD43-4999-BF47-5E6A9F31B856}" presName="compNode" presStyleCnt="0"/>
      <dgm:spPr/>
    </dgm:pt>
    <dgm:pt modelId="{CCC9552F-E8B6-481F-9309-570E32F914BB}" type="pres">
      <dgm:prSet presAssocID="{AE083DE1-FD43-4999-BF47-5E6A9F31B856}" presName="pictRect" presStyleLbl="node1" presStyleIdx="3" presStyleCnt="4"/>
      <dgm:spPr>
        <a:solidFill>
          <a:schemeClr val="accent5">
            <a:lumMod val="60000"/>
            <a:lumOff val="40000"/>
          </a:schemeClr>
        </a:solidFill>
      </dgm:spPr>
    </dgm:pt>
    <dgm:pt modelId="{C3989804-3041-49E2-B702-61EE210FF589}" type="pres">
      <dgm:prSet presAssocID="{AE083DE1-FD43-4999-BF47-5E6A9F31B856}" presName="textRect" presStyleLbl="revTx" presStyleIdx="3" presStyleCnt="4" custLinFactY="-36136" custLinFactNeighborX="-1761" custLinFactNeighborY="-100000">
        <dgm:presLayoutVars>
          <dgm:bulletEnabled val="1"/>
        </dgm:presLayoutVars>
      </dgm:prSet>
      <dgm:spPr/>
      <dgm:t>
        <a:bodyPr/>
        <a:lstStyle/>
        <a:p>
          <a:endParaRPr lang="en-US"/>
        </a:p>
      </dgm:t>
    </dgm:pt>
  </dgm:ptLst>
  <dgm:cxnLst>
    <dgm:cxn modelId="{7384E3F4-02C4-41B8-8282-B9BB51C24B57}" type="presOf" srcId="{A2883A40-2D23-42D7-B0BB-39CE5A93E331}" destId="{74B4CF3F-5522-47FB-A782-D2FA3A34FEA0}" srcOrd="0" destOrd="0" presId="urn:microsoft.com/office/officeart/2005/8/layout/pList1"/>
    <dgm:cxn modelId="{5EC36836-D6F8-47C0-BA3C-DAC38D953B10}" srcId="{37D752B0-4EC5-4427-8822-E3B102312331}" destId="{EC1A0339-0C3A-4FE1-AE73-BE33F164F499}" srcOrd="2" destOrd="0" parTransId="{403C4894-BD4B-43AF-9C64-CB994D5BA7C5}" sibTransId="{EB71446D-AD21-4A5D-A5A3-B9707D36199D}"/>
    <dgm:cxn modelId="{0BB0FE19-D69B-424C-AF76-E1F5B0C47214}" type="presOf" srcId="{52435BEF-EE77-49A0-BC40-2405D825AB48}" destId="{895CACC8-D17F-4E22-8BFE-4E913F8CA23A}" srcOrd="0" destOrd="0" presId="urn:microsoft.com/office/officeart/2005/8/layout/pList1"/>
    <dgm:cxn modelId="{11E0B9DE-2088-493D-B502-8BE89F1843ED}" type="presOf" srcId="{EB71446D-AD21-4A5D-A5A3-B9707D36199D}" destId="{0911DCB1-46E6-4684-817B-C1F3F0287C08}" srcOrd="0" destOrd="0" presId="urn:microsoft.com/office/officeart/2005/8/layout/pList1"/>
    <dgm:cxn modelId="{CC501E07-7F73-4B72-AC20-1461C6EEFD06}" type="presOf" srcId="{CCF42FFC-69F9-4785-A6AA-07CA527DF809}" destId="{C7DF3FC7-838A-4547-A192-E62848902171}" srcOrd="0" destOrd="0" presId="urn:microsoft.com/office/officeart/2005/8/layout/pList1"/>
    <dgm:cxn modelId="{728EA27A-9C07-480B-B7D6-B391A77691F7}" type="presOf" srcId="{AE083DE1-FD43-4999-BF47-5E6A9F31B856}" destId="{C3989804-3041-49E2-B702-61EE210FF589}" srcOrd="0" destOrd="0" presId="urn:microsoft.com/office/officeart/2005/8/layout/pList1"/>
    <dgm:cxn modelId="{AF432089-4A2C-4C36-A031-4B5CC8FFDDCB}" srcId="{37D752B0-4EC5-4427-8822-E3B102312331}" destId="{AE083DE1-FD43-4999-BF47-5E6A9F31B856}" srcOrd="3" destOrd="0" parTransId="{3E335227-02BD-4A93-9473-5E5162D488C7}" sibTransId="{5DFD21A8-863C-4DE4-871D-3A2E98BF81F2}"/>
    <dgm:cxn modelId="{CDB0BCFE-661D-46F5-8481-5CDE8F02F34A}" srcId="{37D752B0-4EC5-4427-8822-E3B102312331}" destId="{0F827CE3-02CB-4D6A-A7C3-00CBD883AE15}" srcOrd="0" destOrd="0" parTransId="{00FF5E22-4678-4FCC-8E2B-9FD8BD083F7E}" sibTransId="{52435BEF-EE77-49A0-BC40-2405D825AB48}"/>
    <dgm:cxn modelId="{534241CD-90F2-44CF-A702-310FAF883B80}" type="presOf" srcId="{0F827CE3-02CB-4D6A-A7C3-00CBD883AE15}" destId="{5CD7FFB7-84DF-45D4-B855-491CFA5C0FD0}" srcOrd="0" destOrd="0" presId="urn:microsoft.com/office/officeart/2005/8/layout/pList1"/>
    <dgm:cxn modelId="{D47AF6DC-6B28-4671-A408-4235C865C0B4}" type="presOf" srcId="{37D752B0-4EC5-4427-8822-E3B102312331}" destId="{E4A33B53-B9EB-4712-9EE0-21A07F602F86}" srcOrd="0" destOrd="0" presId="urn:microsoft.com/office/officeart/2005/8/layout/pList1"/>
    <dgm:cxn modelId="{FDDF13D9-F82D-4E41-908A-E9A91F74C9CB}" type="presOf" srcId="{EC1A0339-0C3A-4FE1-AE73-BE33F164F499}" destId="{B9659B1D-366F-40E8-8D36-8FA1BA348EAE}" srcOrd="0" destOrd="0" presId="urn:microsoft.com/office/officeart/2005/8/layout/pList1"/>
    <dgm:cxn modelId="{3C3E2427-276F-47B9-9680-F627D5144F66}" srcId="{37D752B0-4EC5-4427-8822-E3B102312331}" destId="{A2883A40-2D23-42D7-B0BB-39CE5A93E331}" srcOrd="1" destOrd="0" parTransId="{438A3158-2461-4D7E-AE00-C36415038760}" sibTransId="{CCF42FFC-69F9-4785-A6AA-07CA527DF809}"/>
    <dgm:cxn modelId="{C73634DE-F95A-4989-BB1C-119915AC9F8B}" type="presParOf" srcId="{E4A33B53-B9EB-4712-9EE0-21A07F602F86}" destId="{5C0FA0CA-6774-46F9-B1D0-B531E5495BD9}" srcOrd="0" destOrd="0" presId="urn:microsoft.com/office/officeart/2005/8/layout/pList1"/>
    <dgm:cxn modelId="{8DE5235D-0B08-48D8-AA0A-EE7BD5398E5E}" type="presParOf" srcId="{5C0FA0CA-6774-46F9-B1D0-B531E5495BD9}" destId="{F23F195B-0188-443B-90C2-62BCBB84A2CB}" srcOrd="0" destOrd="0" presId="urn:microsoft.com/office/officeart/2005/8/layout/pList1"/>
    <dgm:cxn modelId="{2A43B8C4-845C-4201-9253-111F72A3A005}" type="presParOf" srcId="{5C0FA0CA-6774-46F9-B1D0-B531E5495BD9}" destId="{5CD7FFB7-84DF-45D4-B855-491CFA5C0FD0}" srcOrd="1" destOrd="0" presId="urn:microsoft.com/office/officeart/2005/8/layout/pList1"/>
    <dgm:cxn modelId="{92C4FF93-1568-4A05-8369-9030644F7BD1}" type="presParOf" srcId="{E4A33B53-B9EB-4712-9EE0-21A07F602F86}" destId="{895CACC8-D17F-4E22-8BFE-4E913F8CA23A}" srcOrd="1" destOrd="0" presId="urn:microsoft.com/office/officeart/2005/8/layout/pList1"/>
    <dgm:cxn modelId="{9EA36C7A-8296-4821-8FFC-B3B1A46EAA46}" type="presParOf" srcId="{E4A33B53-B9EB-4712-9EE0-21A07F602F86}" destId="{3F27E878-FA86-4B1A-9381-14206CE7D701}" srcOrd="2" destOrd="0" presId="urn:microsoft.com/office/officeart/2005/8/layout/pList1"/>
    <dgm:cxn modelId="{8FC294C4-201B-4CB9-BFB5-A7E97FB9F82E}" type="presParOf" srcId="{3F27E878-FA86-4B1A-9381-14206CE7D701}" destId="{F7227C93-3E14-4097-A76A-A3D6F22D203B}" srcOrd="0" destOrd="0" presId="urn:microsoft.com/office/officeart/2005/8/layout/pList1"/>
    <dgm:cxn modelId="{1F5DA238-F8F0-4E88-BE65-DCD5B2D50307}" type="presParOf" srcId="{3F27E878-FA86-4B1A-9381-14206CE7D701}" destId="{74B4CF3F-5522-47FB-A782-D2FA3A34FEA0}" srcOrd="1" destOrd="0" presId="urn:microsoft.com/office/officeart/2005/8/layout/pList1"/>
    <dgm:cxn modelId="{222CF083-AD82-49CF-ABC0-99E82AF20E8B}" type="presParOf" srcId="{E4A33B53-B9EB-4712-9EE0-21A07F602F86}" destId="{C7DF3FC7-838A-4547-A192-E62848902171}" srcOrd="3" destOrd="0" presId="urn:microsoft.com/office/officeart/2005/8/layout/pList1"/>
    <dgm:cxn modelId="{DC07CB28-9704-4D18-A2CE-8CB6ABC4317F}" type="presParOf" srcId="{E4A33B53-B9EB-4712-9EE0-21A07F602F86}" destId="{62F2EFA2-924A-4135-BBD2-A72B0BE27281}" srcOrd="4" destOrd="0" presId="urn:microsoft.com/office/officeart/2005/8/layout/pList1"/>
    <dgm:cxn modelId="{29B335B9-3513-405E-A5A1-11287E9D3B7F}" type="presParOf" srcId="{62F2EFA2-924A-4135-BBD2-A72B0BE27281}" destId="{568C8AE3-E974-4F29-A6D0-15AD0C9AAF1E}" srcOrd="0" destOrd="0" presId="urn:microsoft.com/office/officeart/2005/8/layout/pList1"/>
    <dgm:cxn modelId="{76CAF95B-A418-465D-9EA1-0A922974008C}" type="presParOf" srcId="{62F2EFA2-924A-4135-BBD2-A72B0BE27281}" destId="{B9659B1D-366F-40E8-8D36-8FA1BA348EAE}" srcOrd="1" destOrd="0" presId="urn:microsoft.com/office/officeart/2005/8/layout/pList1"/>
    <dgm:cxn modelId="{92F731E4-A68B-478C-A49C-DD7731FCC7B6}" type="presParOf" srcId="{E4A33B53-B9EB-4712-9EE0-21A07F602F86}" destId="{0911DCB1-46E6-4684-817B-C1F3F0287C08}" srcOrd="5" destOrd="0" presId="urn:microsoft.com/office/officeart/2005/8/layout/pList1"/>
    <dgm:cxn modelId="{CB5DA1AD-69C9-4BAC-AE75-2433056D0F39}" type="presParOf" srcId="{E4A33B53-B9EB-4712-9EE0-21A07F602F86}" destId="{5180F863-13EB-4382-89D6-1FD3983B7560}" srcOrd="6" destOrd="0" presId="urn:microsoft.com/office/officeart/2005/8/layout/pList1"/>
    <dgm:cxn modelId="{7EBA815B-59D3-4042-98F1-A9A04C9E0425}" type="presParOf" srcId="{5180F863-13EB-4382-89D6-1FD3983B7560}" destId="{CCC9552F-E8B6-481F-9309-570E32F914BB}" srcOrd="0" destOrd="0" presId="urn:microsoft.com/office/officeart/2005/8/layout/pList1"/>
    <dgm:cxn modelId="{EF1E15AA-BE33-4905-9129-4F62760C5881}" type="presParOf" srcId="{5180F863-13EB-4382-89D6-1FD3983B7560}" destId="{C3989804-3041-49E2-B702-61EE210FF589}"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B4DC84-1C32-4D58-871E-723027871C2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88974FE-FB45-4394-9D4E-41DAE3594E0B}">
      <dgm:prSet phldrT="[Text]" custT="1"/>
      <dgm:spPr>
        <a:solidFill>
          <a:schemeClr val="tx2">
            <a:lumMod val="90000"/>
          </a:schemeClr>
        </a:solidFill>
      </dgm:spPr>
      <dgm:t>
        <a:bodyPr/>
        <a:lstStyle/>
        <a:p>
          <a:r>
            <a:rPr lang="bn-IN" sz="4000" dirty="0" smtClean="0">
              <a:solidFill>
                <a:schemeClr val="accent1">
                  <a:lumMod val="40000"/>
                  <a:lumOff val="60000"/>
                </a:schemeClr>
              </a:solidFill>
              <a:latin typeface="NikoshBAN" panose="02000000000000000000" pitchFamily="2" charset="0"/>
              <a:cs typeface="NikoshBAN" panose="02000000000000000000" pitchFamily="2" charset="0"/>
            </a:rPr>
            <a:t>১। শেরে বাংলা এ,কে</a:t>
          </a:r>
        </a:p>
        <a:p>
          <a:r>
            <a:rPr lang="bn-IN" sz="4000" dirty="0" smtClean="0">
              <a:solidFill>
                <a:schemeClr val="accent1">
                  <a:lumMod val="40000"/>
                  <a:lumOff val="60000"/>
                </a:schemeClr>
              </a:solidFill>
              <a:latin typeface="NikoshBAN" panose="02000000000000000000" pitchFamily="2" charset="0"/>
              <a:cs typeface="NikoshBAN" panose="02000000000000000000" pitchFamily="2" charset="0"/>
            </a:rPr>
            <a:t>ফজলুল হক।</a:t>
          </a:r>
          <a:endParaRPr lang="en-US" sz="4000" dirty="0">
            <a:solidFill>
              <a:schemeClr val="accent1">
                <a:lumMod val="40000"/>
                <a:lumOff val="60000"/>
              </a:schemeClr>
            </a:solidFill>
            <a:latin typeface="NikoshBAN" panose="02000000000000000000" pitchFamily="2" charset="0"/>
            <a:cs typeface="NikoshBAN" panose="02000000000000000000" pitchFamily="2" charset="0"/>
          </a:endParaRPr>
        </a:p>
      </dgm:t>
    </dgm:pt>
    <dgm:pt modelId="{53855908-F9CA-4728-9361-06314759C98F}" type="parTrans" cxnId="{29ED0A4F-A21F-4529-86A9-073E2713E251}">
      <dgm:prSet/>
      <dgm:spPr/>
      <dgm:t>
        <a:bodyPr/>
        <a:lstStyle/>
        <a:p>
          <a:endParaRPr lang="en-US"/>
        </a:p>
      </dgm:t>
    </dgm:pt>
    <dgm:pt modelId="{8EC601B4-E5BE-4724-B250-41C3135E92B4}" type="sibTrans" cxnId="{29ED0A4F-A21F-4529-86A9-073E2713E251}">
      <dgm:prSet/>
      <dgm:spPr/>
      <dgm:t>
        <a:bodyPr/>
        <a:lstStyle/>
        <a:p>
          <a:endParaRPr lang="en-US"/>
        </a:p>
      </dgm:t>
    </dgm:pt>
    <dgm:pt modelId="{BBBD6D22-189B-411F-9DAB-E8F914581B87}">
      <dgm:prSet phldrT="[Text]" custT="1"/>
      <dgm:spPr>
        <a:solidFill>
          <a:schemeClr val="accent1">
            <a:lumMod val="40000"/>
            <a:lumOff val="60000"/>
          </a:schemeClr>
        </a:solidFill>
      </dgm:spPr>
      <dgm:t>
        <a:bodyPr/>
        <a:lstStyle/>
        <a:p>
          <a:r>
            <a:rPr lang="bn-IN" sz="4400" dirty="0" smtClean="0">
              <a:latin typeface="NikoshBAN" panose="02000000000000000000" pitchFamily="2" charset="0"/>
              <a:cs typeface="NikoshBAN" panose="02000000000000000000" pitchFamily="2" charset="0"/>
            </a:rPr>
            <a:t>২। হোসেন শহীদ</a:t>
          </a:r>
        </a:p>
        <a:p>
          <a:r>
            <a:rPr lang="bn-IN" sz="4400" dirty="0" smtClean="0">
              <a:latin typeface="NikoshBAN" panose="02000000000000000000" pitchFamily="2" charset="0"/>
              <a:cs typeface="NikoshBAN" panose="02000000000000000000" pitchFamily="2" charset="0"/>
            </a:rPr>
            <a:t>সোহরাওয়ার্দী।</a:t>
          </a:r>
        </a:p>
      </dgm:t>
    </dgm:pt>
    <dgm:pt modelId="{6E74AEA7-8E56-49A1-9834-DE53BA58285E}" type="parTrans" cxnId="{4E756F84-6D4A-4E9B-B66E-2D0FCB552FB9}">
      <dgm:prSet/>
      <dgm:spPr/>
      <dgm:t>
        <a:bodyPr/>
        <a:lstStyle/>
        <a:p>
          <a:endParaRPr lang="en-US"/>
        </a:p>
      </dgm:t>
    </dgm:pt>
    <dgm:pt modelId="{4F33FB8B-63F8-4F1C-8E32-C310A691A8F9}" type="sibTrans" cxnId="{4E756F84-6D4A-4E9B-B66E-2D0FCB552FB9}">
      <dgm:prSet/>
      <dgm:spPr/>
      <dgm:t>
        <a:bodyPr/>
        <a:lstStyle/>
        <a:p>
          <a:endParaRPr lang="en-US"/>
        </a:p>
      </dgm:t>
    </dgm:pt>
    <dgm:pt modelId="{9AC6D9EC-B5D7-4E5D-BA27-4EAA81E122A1}">
      <dgm:prSet phldrT="[Text]" custT="1"/>
      <dgm:spPr>
        <a:solidFill>
          <a:schemeClr val="accent2">
            <a:lumMod val="60000"/>
            <a:lumOff val="40000"/>
          </a:schemeClr>
        </a:solidFill>
      </dgm:spPr>
      <dgm:t>
        <a:bodyPr/>
        <a:lstStyle/>
        <a:p>
          <a:r>
            <a:rPr lang="bn-IN" sz="4000" dirty="0" smtClean="0">
              <a:solidFill>
                <a:schemeClr val="bg2">
                  <a:lumMod val="60000"/>
                  <a:lumOff val="40000"/>
                </a:schemeClr>
              </a:solidFill>
              <a:latin typeface="NikoshBAN" panose="02000000000000000000" pitchFamily="2" charset="0"/>
              <a:cs typeface="NikoshBAN" panose="02000000000000000000" pitchFamily="2" charset="0"/>
            </a:rPr>
            <a:t>৩। মাওলানা আব্দুল</a:t>
          </a:r>
        </a:p>
        <a:p>
          <a:r>
            <a:rPr lang="bn-IN" sz="4000" dirty="0" smtClean="0">
              <a:solidFill>
                <a:schemeClr val="bg2">
                  <a:lumMod val="60000"/>
                  <a:lumOff val="40000"/>
                </a:schemeClr>
              </a:solidFill>
              <a:latin typeface="NikoshBAN" panose="02000000000000000000" pitchFamily="2" charset="0"/>
              <a:cs typeface="NikoshBAN" panose="02000000000000000000" pitchFamily="2" charset="0"/>
            </a:rPr>
            <a:t>হামিদ খান ভাসানী। </a:t>
          </a:r>
        </a:p>
      </dgm:t>
    </dgm:pt>
    <dgm:pt modelId="{6F70226C-3F1B-4748-AE52-EB8BE2D6D410}" type="parTrans" cxnId="{155436C5-26A9-488D-A39C-C0EE991C797C}">
      <dgm:prSet/>
      <dgm:spPr/>
      <dgm:t>
        <a:bodyPr/>
        <a:lstStyle/>
        <a:p>
          <a:endParaRPr lang="en-US"/>
        </a:p>
      </dgm:t>
    </dgm:pt>
    <dgm:pt modelId="{C053AA5B-08DE-4A6A-ABC8-8C5D1C390CCA}" type="sibTrans" cxnId="{155436C5-26A9-488D-A39C-C0EE991C797C}">
      <dgm:prSet/>
      <dgm:spPr/>
      <dgm:t>
        <a:bodyPr/>
        <a:lstStyle/>
        <a:p>
          <a:endParaRPr lang="en-US"/>
        </a:p>
      </dgm:t>
    </dgm:pt>
    <dgm:pt modelId="{6FD8BD90-D1CE-44BA-A904-E5BE5CC96BA0}">
      <dgm:prSet phldrT="[Text]" custT="1"/>
      <dgm:spPr/>
      <dgm:t>
        <a:bodyPr/>
        <a:lstStyle/>
        <a:p>
          <a:r>
            <a:rPr lang="bn-IN" sz="3200" dirty="0" smtClean="0">
              <a:solidFill>
                <a:schemeClr val="bg2">
                  <a:lumMod val="60000"/>
                  <a:lumOff val="40000"/>
                </a:schemeClr>
              </a:solidFill>
              <a:latin typeface="NikoshBAN" panose="02000000000000000000" pitchFamily="2" charset="0"/>
              <a:cs typeface="NikoshBAN" panose="02000000000000000000" pitchFamily="2" charset="0"/>
            </a:rPr>
            <a:t> ৪। মাওলানা আতাহার</a:t>
          </a:r>
        </a:p>
        <a:p>
          <a:r>
            <a:rPr lang="bn-IN" sz="3200" dirty="0" smtClean="0">
              <a:solidFill>
                <a:schemeClr val="bg2">
                  <a:lumMod val="60000"/>
                  <a:lumOff val="40000"/>
                </a:schemeClr>
              </a:solidFill>
              <a:latin typeface="NikoshBAN" panose="02000000000000000000" pitchFamily="2" charset="0"/>
              <a:cs typeface="NikoshBAN" panose="02000000000000000000" pitchFamily="2" charset="0"/>
            </a:rPr>
            <a:t>আলী।</a:t>
          </a:r>
          <a:endParaRPr lang="en-US" sz="3200" dirty="0">
            <a:solidFill>
              <a:schemeClr val="bg2">
                <a:lumMod val="60000"/>
                <a:lumOff val="40000"/>
              </a:schemeClr>
            </a:solidFill>
            <a:latin typeface="NikoshBAN" panose="02000000000000000000" pitchFamily="2" charset="0"/>
            <a:cs typeface="NikoshBAN" panose="02000000000000000000" pitchFamily="2" charset="0"/>
          </a:endParaRPr>
        </a:p>
      </dgm:t>
    </dgm:pt>
    <dgm:pt modelId="{B088F5A3-93DC-4CFC-B6B3-DFBB61612EF8}" type="parTrans" cxnId="{F0F68A57-A0EF-4C7F-B772-FBBC797EB795}">
      <dgm:prSet/>
      <dgm:spPr/>
      <dgm:t>
        <a:bodyPr/>
        <a:lstStyle/>
        <a:p>
          <a:endParaRPr lang="en-US"/>
        </a:p>
      </dgm:t>
    </dgm:pt>
    <dgm:pt modelId="{199D6730-4EA6-4425-AA41-66E8286BC771}" type="sibTrans" cxnId="{F0F68A57-A0EF-4C7F-B772-FBBC797EB795}">
      <dgm:prSet/>
      <dgm:spPr/>
      <dgm:t>
        <a:bodyPr/>
        <a:lstStyle/>
        <a:p>
          <a:endParaRPr lang="en-US"/>
        </a:p>
      </dgm:t>
    </dgm:pt>
    <dgm:pt modelId="{6DF63503-A185-4D60-B11E-2CDB70E003A8}">
      <dgm:prSet phldrT="[Text]" custT="1"/>
      <dgm:spPr>
        <a:solidFill>
          <a:schemeClr val="accent1">
            <a:lumMod val="60000"/>
            <a:lumOff val="40000"/>
          </a:schemeClr>
        </a:solidFill>
      </dgm:spPr>
      <dgm:t>
        <a:bodyPr/>
        <a:lstStyle/>
        <a:p>
          <a:r>
            <a:rPr lang="bn-IN" sz="3200" dirty="0" smtClean="0">
              <a:solidFill>
                <a:schemeClr val="accent4"/>
              </a:solidFill>
              <a:latin typeface="NikoshBAN" panose="02000000000000000000" pitchFamily="2" charset="0"/>
              <a:cs typeface="NikoshBAN" panose="02000000000000000000" pitchFamily="2" charset="0"/>
            </a:rPr>
            <a:t>৫। হাজী মোহাম্মদ</a:t>
          </a:r>
        </a:p>
        <a:p>
          <a:r>
            <a:rPr lang="bn-IN" sz="3200" dirty="0" smtClean="0">
              <a:solidFill>
                <a:schemeClr val="accent4"/>
              </a:solidFill>
              <a:latin typeface="NikoshBAN" panose="02000000000000000000" pitchFamily="2" charset="0"/>
              <a:cs typeface="NikoshBAN" panose="02000000000000000000" pitchFamily="2" charset="0"/>
            </a:rPr>
            <a:t>দানেশ।</a:t>
          </a:r>
          <a:endParaRPr lang="en-US" sz="3200" dirty="0">
            <a:solidFill>
              <a:schemeClr val="accent4"/>
            </a:solidFill>
            <a:latin typeface="NikoshBAN" panose="02000000000000000000" pitchFamily="2" charset="0"/>
            <a:cs typeface="NikoshBAN" panose="02000000000000000000" pitchFamily="2" charset="0"/>
          </a:endParaRPr>
        </a:p>
      </dgm:t>
    </dgm:pt>
    <dgm:pt modelId="{472BF10C-482C-440C-997B-7B0CAE7F568D}" type="parTrans" cxnId="{DADC9E66-997A-42AC-B143-DC3734EF0F22}">
      <dgm:prSet/>
      <dgm:spPr/>
      <dgm:t>
        <a:bodyPr/>
        <a:lstStyle/>
        <a:p>
          <a:endParaRPr lang="en-US"/>
        </a:p>
      </dgm:t>
    </dgm:pt>
    <dgm:pt modelId="{6E99E881-6C89-49F5-9AE6-17FB427281FD}" type="sibTrans" cxnId="{DADC9E66-997A-42AC-B143-DC3734EF0F22}">
      <dgm:prSet/>
      <dgm:spPr/>
      <dgm:t>
        <a:bodyPr/>
        <a:lstStyle/>
        <a:p>
          <a:endParaRPr lang="en-US"/>
        </a:p>
      </dgm:t>
    </dgm:pt>
    <dgm:pt modelId="{14B8ABD8-8188-46DD-B160-00F2153CDF8C}" type="pres">
      <dgm:prSet presAssocID="{45B4DC84-1C32-4D58-871E-723027871C2A}" presName="diagram" presStyleCnt="0">
        <dgm:presLayoutVars>
          <dgm:dir/>
          <dgm:resizeHandles val="exact"/>
        </dgm:presLayoutVars>
      </dgm:prSet>
      <dgm:spPr/>
      <dgm:t>
        <a:bodyPr/>
        <a:lstStyle/>
        <a:p>
          <a:endParaRPr lang="en-US"/>
        </a:p>
      </dgm:t>
    </dgm:pt>
    <dgm:pt modelId="{927CD444-CA36-4589-AEA3-71ED93972136}" type="pres">
      <dgm:prSet presAssocID="{688974FE-FB45-4394-9D4E-41DAE3594E0B}" presName="node" presStyleLbl="node1" presStyleIdx="0" presStyleCnt="5">
        <dgm:presLayoutVars>
          <dgm:bulletEnabled val="1"/>
        </dgm:presLayoutVars>
      </dgm:prSet>
      <dgm:spPr/>
      <dgm:t>
        <a:bodyPr/>
        <a:lstStyle/>
        <a:p>
          <a:endParaRPr lang="en-US"/>
        </a:p>
      </dgm:t>
    </dgm:pt>
    <dgm:pt modelId="{79F6478D-42D8-41A5-90DA-B2E656A7D0FA}" type="pres">
      <dgm:prSet presAssocID="{8EC601B4-E5BE-4724-B250-41C3135E92B4}" presName="sibTrans" presStyleCnt="0"/>
      <dgm:spPr/>
    </dgm:pt>
    <dgm:pt modelId="{850F41C1-F961-412E-9E3E-D7439E15349C}" type="pres">
      <dgm:prSet presAssocID="{BBBD6D22-189B-411F-9DAB-E8F914581B87}" presName="node" presStyleLbl="node1" presStyleIdx="1" presStyleCnt="5">
        <dgm:presLayoutVars>
          <dgm:bulletEnabled val="1"/>
        </dgm:presLayoutVars>
      </dgm:prSet>
      <dgm:spPr/>
      <dgm:t>
        <a:bodyPr/>
        <a:lstStyle/>
        <a:p>
          <a:endParaRPr lang="en-US"/>
        </a:p>
      </dgm:t>
    </dgm:pt>
    <dgm:pt modelId="{19A86D08-9CC9-40C0-9235-E61876A793F3}" type="pres">
      <dgm:prSet presAssocID="{4F33FB8B-63F8-4F1C-8E32-C310A691A8F9}" presName="sibTrans" presStyleCnt="0"/>
      <dgm:spPr/>
    </dgm:pt>
    <dgm:pt modelId="{35C6E3CE-3CD0-4CFD-AD4A-34D741E7F573}" type="pres">
      <dgm:prSet presAssocID="{9AC6D9EC-B5D7-4E5D-BA27-4EAA81E122A1}" presName="node" presStyleLbl="node1" presStyleIdx="2" presStyleCnt="5">
        <dgm:presLayoutVars>
          <dgm:bulletEnabled val="1"/>
        </dgm:presLayoutVars>
      </dgm:prSet>
      <dgm:spPr/>
      <dgm:t>
        <a:bodyPr/>
        <a:lstStyle/>
        <a:p>
          <a:endParaRPr lang="en-US"/>
        </a:p>
      </dgm:t>
    </dgm:pt>
    <dgm:pt modelId="{AE0691FB-0F9C-4B35-B18D-9734D6A59D3C}" type="pres">
      <dgm:prSet presAssocID="{C053AA5B-08DE-4A6A-ABC8-8C5D1C390CCA}" presName="sibTrans" presStyleCnt="0"/>
      <dgm:spPr/>
    </dgm:pt>
    <dgm:pt modelId="{6629994B-2794-426B-A794-AEC1AD9692CC}" type="pres">
      <dgm:prSet presAssocID="{6FD8BD90-D1CE-44BA-A904-E5BE5CC96BA0}" presName="node" presStyleLbl="node1" presStyleIdx="3" presStyleCnt="5">
        <dgm:presLayoutVars>
          <dgm:bulletEnabled val="1"/>
        </dgm:presLayoutVars>
      </dgm:prSet>
      <dgm:spPr/>
      <dgm:t>
        <a:bodyPr/>
        <a:lstStyle/>
        <a:p>
          <a:endParaRPr lang="en-US"/>
        </a:p>
      </dgm:t>
    </dgm:pt>
    <dgm:pt modelId="{62FB5DFB-F47E-4FDC-A79A-C16B0BDD608F}" type="pres">
      <dgm:prSet presAssocID="{199D6730-4EA6-4425-AA41-66E8286BC771}" presName="sibTrans" presStyleCnt="0"/>
      <dgm:spPr/>
    </dgm:pt>
    <dgm:pt modelId="{88B81DC3-90B5-404C-B7E4-28309EF6CDFE}" type="pres">
      <dgm:prSet presAssocID="{6DF63503-A185-4D60-B11E-2CDB70E003A8}" presName="node" presStyleLbl="node1" presStyleIdx="4" presStyleCnt="5">
        <dgm:presLayoutVars>
          <dgm:bulletEnabled val="1"/>
        </dgm:presLayoutVars>
      </dgm:prSet>
      <dgm:spPr/>
      <dgm:t>
        <a:bodyPr/>
        <a:lstStyle/>
        <a:p>
          <a:endParaRPr lang="en-US"/>
        </a:p>
      </dgm:t>
    </dgm:pt>
  </dgm:ptLst>
  <dgm:cxnLst>
    <dgm:cxn modelId="{8C137121-F80D-44DE-8008-6EAA144406D7}" type="presOf" srcId="{6FD8BD90-D1CE-44BA-A904-E5BE5CC96BA0}" destId="{6629994B-2794-426B-A794-AEC1AD9692CC}" srcOrd="0" destOrd="0" presId="urn:microsoft.com/office/officeart/2005/8/layout/default"/>
    <dgm:cxn modelId="{4E756F84-6D4A-4E9B-B66E-2D0FCB552FB9}" srcId="{45B4DC84-1C32-4D58-871E-723027871C2A}" destId="{BBBD6D22-189B-411F-9DAB-E8F914581B87}" srcOrd="1" destOrd="0" parTransId="{6E74AEA7-8E56-49A1-9834-DE53BA58285E}" sibTransId="{4F33FB8B-63F8-4F1C-8E32-C310A691A8F9}"/>
    <dgm:cxn modelId="{24C8EDBF-722A-403B-95C4-2FB0993F1F2B}" type="presOf" srcId="{6DF63503-A185-4D60-B11E-2CDB70E003A8}" destId="{88B81DC3-90B5-404C-B7E4-28309EF6CDFE}" srcOrd="0" destOrd="0" presId="urn:microsoft.com/office/officeart/2005/8/layout/default"/>
    <dgm:cxn modelId="{605BB7E3-B8DE-4CF7-8314-AB57F059E5EC}" type="presOf" srcId="{9AC6D9EC-B5D7-4E5D-BA27-4EAA81E122A1}" destId="{35C6E3CE-3CD0-4CFD-AD4A-34D741E7F573}" srcOrd="0" destOrd="0" presId="urn:microsoft.com/office/officeart/2005/8/layout/default"/>
    <dgm:cxn modelId="{319BE724-843F-4165-B6EB-C02E58EE9AC1}" type="presOf" srcId="{BBBD6D22-189B-411F-9DAB-E8F914581B87}" destId="{850F41C1-F961-412E-9E3E-D7439E15349C}" srcOrd="0" destOrd="0" presId="urn:microsoft.com/office/officeart/2005/8/layout/default"/>
    <dgm:cxn modelId="{29ED0A4F-A21F-4529-86A9-073E2713E251}" srcId="{45B4DC84-1C32-4D58-871E-723027871C2A}" destId="{688974FE-FB45-4394-9D4E-41DAE3594E0B}" srcOrd="0" destOrd="0" parTransId="{53855908-F9CA-4728-9361-06314759C98F}" sibTransId="{8EC601B4-E5BE-4724-B250-41C3135E92B4}"/>
    <dgm:cxn modelId="{06EFC4D0-7DE5-4C32-B2CB-E0B56B97C400}" type="presOf" srcId="{688974FE-FB45-4394-9D4E-41DAE3594E0B}" destId="{927CD444-CA36-4589-AEA3-71ED93972136}" srcOrd="0" destOrd="0" presId="urn:microsoft.com/office/officeart/2005/8/layout/default"/>
    <dgm:cxn modelId="{F0F68A57-A0EF-4C7F-B772-FBBC797EB795}" srcId="{45B4DC84-1C32-4D58-871E-723027871C2A}" destId="{6FD8BD90-D1CE-44BA-A904-E5BE5CC96BA0}" srcOrd="3" destOrd="0" parTransId="{B088F5A3-93DC-4CFC-B6B3-DFBB61612EF8}" sibTransId="{199D6730-4EA6-4425-AA41-66E8286BC771}"/>
    <dgm:cxn modelId="{DADC9E66-997A-42AC-B143-DC3734EF0F22}" srcId="{45B4DC84-1C32-4D58-871E-723027871C2A}" destId="{6DF63503-A185-4D60-B11E-2CDB70E003A8}" srcOrd="4" destOrd="0" parTransId="{472BF10C-482C-440C-997B-7B0CAE7F568D}" sibTransId="{6E99E881-6C89-49F5-9AE6-17FB427281FD}"/>
    <dgm:cxn modelId="{63293557-4760-42D7-8DE1-423C9412BB3E}" type="presOf" srcId="{45B4DC84-1C32-4D58-871E-723027871C2A}" destId="{14B8ABD8-8188-46DD-B160-00F2153CDF8C}" srcOrd="0" destOrd="0" presId="urn:microsoft.com/office/officeart/2005/8/layout/default"/>
    <dgm:cxn modelId="{155436C5-26A9-488D-A39C-C0EE991C797C}" srcId="{45B4DC84-1C32-4D58-871E-723027871C2A}" destId="{9AC6D9EC-B5D7-4E5D-BA27-4EAA81E122A1}" srcOrd="2" destOrd="0" parTransId="{6F70226C-3F1B-4748-AE52-EB8BE2D6D410}" sibTransId="{C053AA5B-08DE-4A6A-ABC8-8C5D1C390CCA}"/>
    <dgm:cxn modelId="{D83D56B4-76E3-4A9D-B4C8-8F1073B241E9}" type="presParOf" srcId="{14B8ABD8-8188-46DD-B160-00F2153CDF8C}" destId="{927CD444-CA36-4589-AEA3-71ED93972136}" srcOrd="0" destOrd="0" presId="urn:microsoft.com/office/officeart/2005/8/layout/default"/>
    <dgm:cxn modelId="{890BD17C-1EEC-4519-89CA-B4893E2A0449}" type="presParOf" srcId="{14B8ABD8-8188-46DD-B160-00F2153CDF8C}" destId="{79F6478D-42D8-41A5-90DA-B2E656A7D0FA}" srcOrd="1" destOrd="0" presId="urn:microsoft.com/office/officeart/2005/8/layout/default"/>
    <dgm:cxn modelId="{44E9F89E-E798-4F31-824F-B1F3A91374AE}" type="presParOf" srcId="{14B8ABD8-8188-46DD-B160-00F2153CDF8C}" destId="{850F41C1-F961-412E-9E3E-D7439E15349C}" srcOrd="2" destOrd="0" presId="urn:microsoft.com/office/officeart/2005/8/layout/default"/>
    <dgm:cxn modelId="{CF5054A2-D7EA-469D-BB03-220919FE3A83}" type="presParOf" srcId="{14B8ABD8-8188-46DD-B160-00F2153CDF8C}" destId="{19A86D08-9CC9-40C0-9235-E61876A793F3}" srcOrd="3" destOrd="0" presId="urn:microsoft.com/office/officeart/2005/8/layout/default"/>
    <dgm:cxn modelId="{57655DC2-5212-4C83-B199-D299BB27BDEC}" type="presParOf" srcId="{14B8ABD8-8188-46DD-B160-00F2153CDF8C}" destId="{35C6E3CE-3CD0-4CFD-AD4A-34D741E7F573}" srcOrd="4" destOrd="0" presId="urn:microsoft.com/office/officeart/2005/8/layout/default"/>
    <dgm:cxn modelId="{A12EA5CA-8F5D-480F-B6C1-92991D0F54C1}" type="presParOf" srcId="{14B8ABD8-8188-46DD-B160-00F2153CDF8C}" destId="{AE0691FB-0F9C-4B35-B18D-9734D6A59D3C}" srcOrd="5" destOrd="0" presId="urn:microsoft.com/office/officeart/2005/8/layout/default"/>
    <dgm:cxn modelId="{065182D1-DF57-4DF5-9C6A-60BDE559DE77}" type="presParOf" srcId="{14B8ABD8-8188-46DD-B160-00F2153CDF8C}" destId="{6629994B-2794-426B-A794-AEC1AD9692CC}" srcOrd="6" destOrd="0" presId="urn:microsoft.com/office/officeart/2005/8/layout/default"/>
    <dgm:cxn modelId="{FB7AAA92-DA6F-4D74-9C72-3689872DD914}" type="presParOf" srcId="{14B8ABD8-8188-46DD-B160-00F2153CDF8C}" destId="{62FB5DFB-F47E-4FDC-A79A-C16B0BDD608F}" srcOrd="7" destOrd="0" presId="urn:microsoft.com/office/officeart/2005/8/layout/default"/>
    <dgm:cxn modelId="{395FE039-FB46-430A-BD22-DC7F32C7AE3B}" type="presParOf" srcId="{14B8ABD8-8188-46DD-B160-00F2153CDF8C}" destId="{88B81DC3-90B5-404C-B7E4-28309EF6CDF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F195B-0188-443B-90C2-62BCBB84A2CB}">
      <dsp:nvSpPr>
        <dsp:cNvPr id="0" name=""/>
        <dsp:cNvSpPr/>
      </dsp:nvSpPr>
      <dsp:spPr>
        <a:xfrm>
          <a:off x="5779" y="361481"/>
          <a:ext cx="2750263" cy="1894931"/>
        </a:xfrm>
        <a:prstGeom prst="roundRect">
          <a:avLst/>
        </a:prstGeom>
        <a:solidFill>
          <a:schemeClr val="bg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D7FFB7-84DF-45D4-B855-491CFA5C0FD0}">
      <dsp:nvSpPr>
        <dsp:cNvPr id="0" name=""/>
        <dsp:cNvSpPr/>
      </dsp:nvSpPr>
      <dsp:spPr>
        <a:xfrm>
          <a:off x="100250" y="853036"/>
          <a:ext cx="2750263" cy="1020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bn-IN" sz="2800" kern="1200" dirty="0" smtClean="0">
              <a:solidFill>
                <a:schemeClr val="tx2">
                  <a:lumMod val="50000"/>
                </a:schemeClr>
              </a:solidFill>
              <a:latin typeface="NikoshBAN" panose="02000000000000000000" pitchFamily="2" charset="0"/>
              <a:cs typeface="NikoshBAN" panose="02000000000000000000" pitchFamily="2" charset="0"/>
            </a:rPr>
            <a:t>১। আওয়ামী</a:t>
          </a:r>
        </a:p>
        <a:p>
          <a:pPr lvl="0" algn="ctr" defTabSz="1244600">
            <a:lnSpc>
              <a:spcPct val="90000"/>
            </a:lnSpc>
            <a:spcBef>
              <a:spcPct val="0"/>
            </a:spcBef>
            <a:spcAft>
              <a:spcPct val="35000"/>
            </a:spcAft>
          </a:pPr>
          <a:r>
            <a:rPr lang="bn-IN" sz="2800" kern="1200" dirty="0" smtClean="0">
              <a:solidFill>
                <a:schemeClr val="tx2">
                  <a:lumMod val="50000"/>
                </a:schemeClr>
              </a:solidFill>
              <a:latin typeface="NikoshBAN" panose="02000000000000000000" pitchFamily="2" charset="0"/>
              <a:cs typeface="NikoshBAN" panose="02000000000000000000" pitchFamily="2" charset="0"/>
            </a:rPr>
            <a:t>মুসলিম-লীগ।</a:t>
          </a:r>
          <a:endParaRPr lang="en-US" sz="2800" kern="1200" dirty="0">
            <a:solidFill>
              <a:schemeClr val="tx2">
                <a:lumMod val="50000"/>
              </a:schemeClr>
            </a:solidFill>
            <a:latin typeface="NikoshBAN" panose="02000000000000000000" pitchFamily="2" charset="0"/>
            <a:cs typeface="NikoshBAN" panose="02000000000000000000" pitchFamily="2" charset="0"/>
          </a:endParaRPr>
        </a:p>
      </dsp:txBody>
      <dsp:txXfrm>
        <a:off x="100250" y="853036"/>
        <a:ext cx="2750263" cy="1020347"/>
      </dsp:txXfrm>
    </dsp:sp>
    <dsp:sp modelId="{F7227C93-3E14-4097-A76A-A3D6F22D203B}">
      <dsp:nvSpPr>
        <dsp:cNvPr id="0" name=""/>
        <dsp:cNvSpPr/>
      </dsp:nvSpPr>
      <dsp:spPr>
        <a:xfrm>
          <a:off x="3031184" y="361481"/>
          <a:ext cx="2750263" cy="1894931"/>
        </a:xfrm>
        <a:prstGeom prst="round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B4CF3F-5522-47FB-A782-D2FA3A34FEA0}">
      <dsp:nvSpPr>
        <dsp:cNvPr id="0" name=""/>
        <dsp:cNvSpPr/>
      </dsp:nvSpPr>
      <dsp:spPr>
        <a:xfrm>
          <a:off x="2981102" y="924634"/>
          <a:ext cx="2750263" cy="1020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bn-IN" sz="2800" kern="1200" dirty="0" smtClean="0">
              <a:solidFill>
                <a:schemeClr val="bg2"/>
              </a:solidFill>
              <a:latin typeface="NikoshBAN" panose="02000000000000000000" pitchFamily="2" charset="0"/>
              <a:cs typeface="NikoshBAN" panose="02000000000000000000" pitchFamily="2" charset="0"/>
            </a:rPr>
            <a:t>২। কৃষক প্রজা-</a:t>
          </a:r>
        </a:p>
        <a:p>
          <a:pPr lvl="0" algn="ctr" defTabSz="1244600">
            <a:lnSpc>
              <a:spcPct val="90000"/>
            </a:lnSpc>
            <a:spcBef>
              <a:spcPct val="0"/>
            </a:spcBef>
            <a:spcAft>
              <a:spcPct val="35000"/>
            </a:spcAft>
          </a:pPr>
          <a:r>
            <a:rPr lang="bn-IN" sz="2800" kern="1200" dirty="0" smtClean="0">
              <a:solidFill>
                <a:schemeClr val="bg2"/>
              </a:solidFill>
              <a:latin typeface="NikoshBAN" panose="02000000000000000000" pitchFamily="2" charset="0"/>
              <a:cs typeface="NikoshBAN" panose="02000000000000000000" pitchFamily="2" charset="0"/>
            </a:rPr>
            <a:t>পার্টি।</a:t>
          </a:r>
          <a:endParaRPr lang="en-US" sz="2800" kern="1200" dirty="0">
            <a:solidFill>
              <a:schemeClr val="bg2"/>
            </a:solidFill>
            <a:latin typeface="NikoshBAN" panose="02000000000000000000" pitchFamily="2" charset="0"/>
            <a:cs typeface="NikoshBAN" panose="02000000000000000000" pitchFamily="2" charset="0"/>
          </a:endParaRPr>
        </a:p>
      </dsp:txBody>
      <dsp:txXfrm>
        <a:off x="2981102" y="924634"/>
        <a:ext cx="2750263" cy="1020347"/>
      </dsp:txXfrm>
    </dsp:sp>
    <dsp:sp modelId="{568C8AE3-E974-4F29-A6D0-15AD0C9AAF1E}">
      <dsp:nvSpPr>
        <dsp:cNvPr id="0" name=""/>
        <dsp:cNvSpPr/>
      </dsp:nvSpPr>
      <dsp:spPr>
        <a:xfrm>
          <a:off x="6056589" y="361481"/>
          <a:ext cx="2750263" cy="1894931"/>
        </a:xfrm>
        <a:prstGeom prst="roundRect">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659B1D-366F-40E8-8D36-8FA1BA348EAE}">
      <dsp:nvSpPr>
        <dsp:cNvPr id="0" name=""/>
        <dsp:cNvSpPr/>
      </dsp:nvSpPr>
      <dsp:spPr>
        <a:xfrm>
          <a:off x="6057442" y="733237"/>
          <a:ext cx="2750263" cy="1020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bn-IN" sz="2800" kern="1200" dirty="0" smtClean="0">
              <a:latin typeface="NikoshBAN" panose="02000000000000000000" pitchFamily="2" charset="0"/>
              <a:cs typeface="NikoshBAN" panose="02000000000000000000" pitchFamily="2" charset="0"/>
            </a:rPr>
            <a:t>৩। নেজামে</a:t>
          </a:r>
        </a:p>
        <a:p>
          <a:pPr lvl="0" algn="ctr" defTabSz="1244600">
            <a:lnSpc>
              <a:spcPct val="90000"/>
            </a:lnSpc>
            <a:spcBef>
              <a:spcPct val="0"/>
            </a:spcBef>
            <a:spcAft>
              <a:spcPct val="35000"/>
            </a:spcAft>
          </a:pPr>
          <a:r>
            <a:rPr lang="bn-IN" sz="2800" kern="1200" dirty="0" smtClean="0">
              <a:latin typeface="NikoshBAN" panose="02000000000000000000" pitchFamily="2" charset="0"/>
              <a:cs typeface="NikoshBAN" panose="02000000000000000000" pitchFamily="2" charset="0"/>
            </a:rPr>
            <a:t>ইসলাম।</a:t>
          </a:r>
          <a:endParaRPr lang="en-US" sz="2800" kern="1200" dirty="0">
            <a:latin typeface="NikoshBAN" panose="02000000000000000000" pitchFamily="2" charset="0"/>
            <a:cs typeface="NikoshBAN" panose="02000000000000000000" pitchFamily="2" charset="0"/>
          </a:endParaRPr>
        </a:p>
      </dsp:txBody>
      <dsp:txXfrm>
        <a:off x="6057442" y="733237"/>
        <a:ext cx="2750263" cy="1020347"/>
      </dsp:txXfrm>
    </dsp:sp>
    <dsp:sp modelId="{CCC9552F-E8B6-481F-9309-570E32F914BB}">
      <dsp:nvSpPr>
        <dsp:cNvPr id="0" name=""/>
        <dsp:cNvSpPr/>
      </dsp:nvSpPr>
      <dsp:spPr>
        <a:xfrm>
          <a:off x="9081995" y="361481"/>
          <a:ext cx="2750263" cy="1894931"/>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989804-3041-49E2-B702-61EE210FF589}">
      <dsp:nvSpPr>
        <dsp:cNvPr id="0" name=""/>
        <dsp:cNvSpPr/>
      </dsp:nvSpPr>
      <dsp:spPr>
        <a:xfrm>
          <a:off x="9033563" y="867352"/>
          <a:ext cx="2750263" cy="1020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bn-IN" sz="2800" kern="1200" dirty="0" smtClean="0">
              <a:solidFill>
                <a:schemeClr val="accent2"/>
              </a:solidFill>
              <a:latin typeface="NikoshBAN" panose="02000000000000000000" pitchFamily="2" charset="0"/>
              <a:cs typeface="NikoshBAN" panose="02000000000000000000" pitchFamily="2" charset="0"/>
            </a:rPr>
            <a:t>৪। গনতান্ত্রিক</a:t>
          </a:r>
        </a:p>
        <a:p>
          <a:pPr lvl="0" algn="ctr" defTabSz="1244600">
            <a:lnSpc>
              <a:spcPct val="90000"/>
            </a:lnSpc>
            <a:spcBef>
              <a:spcPct val="0"/>
            </a:spcBef>
            <a:spcAft>
              <a:spcPct val="35000"/>
            </a:spcAft>
          </a:pPr>
          <a:r>
            <a:rPr lang="bn-IN" sz="2800" kern="1200" dirty="0" smtClean="0">
              <a:solidFill>
                <a:schemeClr val="accent2"/>
              </a:solidFill>
              <a:latin typeface="NikoshBAN" panose="02000000000000000000" pitchFamily="2" charset="0"/>
              <a:cs typeface="NikoshBAN" panose="02000000000000000000" pitchFamily="2" charset="0"/>
            </a:rPr>
            <a:t>দল।</a:t>
          </a:r>
          <a:endParaRPr lang="en-US" sz="2800" kern="1200" dirty="0">
            <a:solidFill>
              <a:schemeClr val="accent2"/>
            </a:solidFill>
            <a:latin typeface="NikoshBAN" panose="02000000000000000000" pitchFamily="2" charset="0"/>
            <a:cs typeface="NikoshBAN" panose="02000000000000000000" pitchFamily="2" charset="0"/>
          </a:endParaRPr>
        </a:p>
      </dsp:txBody>
      <dsp:txXfrm>
        <a:off x="9033563" y="867352"/>
        <a:ext cx="2750263" cy="10203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CD444-CA36-4589-AEA3-71ED93972136}">
      <dsp:nvSpPr>
        <dsp:cNvPr id="0" name=""/>
        <dsp:cNvSpPr/>
      </dsp:nvSpPr>
      <dsp:spPr>
        <a:xfrm>
          <a:off x="457200" y="2611"/>
          <a:ext cx="3524249" cy="2114550"/>
        </a:xfrm>
        <a:prstGeom prst="rect">
          <a:avLst/>
        </a:prstGeom>
        <a:solidFill>
          <a:schemeClr val="tx2">
            <a:lumMod val="9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bn-IN" sz="4000" kern="1200" dirty="0" smtClean="0">
              <a:solidFill>
                <a:schemeClr val="accent1">
                  <a:lumMod val="40000"/>
                  <a:lumOff val="60000"/>
                </a:schemeClr>
              </a:solidFill>
              <a:latin typeface="NikoshBAN" panose="02000000000000000000" pitchFamily="2" charset="0"/>
              <a:cs typeface="NikoshBAN" panose="02000000000000000000" pitchFamily="2" charset="0"/>
            </a:rPr>
            <a:t>১। শেরে বাংলা এ,কে</a:t>
          </a:r>
        </a:p>
        <a:p>
          <a:pPr lvl="0" algn="ctr" defTabSz="1778000">
            <a:lnSpc>
              <a:spcPct val="90000"/>
            </a:lnSpc>
            <a:spcBef>
              <a:spcPct val="0"/>
            </a:spcBef>
            <a:spcAft>
              <a:spcPct val="35000"/>
            </a:spcAft>
          </a:pPr>
          <a:r>
            <a:rPr lang="bn-IN" sz="4000" kern="1200" dirty="0" smtClean="0">
              <a:solidFill>
                <a:schemeClr val="accent1">
                  <a:lumMod val="40000"/>
                  <a:lumOff val="60000"/>
                </a:schemeClr>
              </a:solidFill>
              <a:latin typeface="NikoshBAN" panose="02000000000000000000" pitchFamily="2" charset="0"/>
              <a:cs typeface="NikoshBAN" panose="02000000000000000000" pitchFamily="2" charset="0"/>
            </a:rPr>
            <a:t>ফজলুল হক।</a:t>
          </a:r>
          <a:endParaRPr lang="en-US" sz="4000" kern="1200" dirty="0">
            <a:solidFill>
              <a:schemeClr val="accent1">
                <a:lumMod val="40000"/>
                <a:lumOff val="60000"/>
              </a:schemeClr>
            </a:solidFill>
            <a:latin typeface="NikoshBAN" panose="02000000000000000000" pitchFamily="2" charset="0"/>
            <a:cs typeface="NikoshBAN" panose="02000000000000000000" pitchFamily="2" charset="0"/>
          </a:endParaRPr>
        </a:p>
      </dsp:txBody>
      <dsp:txXfrm>
        <a:off x="457200" y="2611"/>
        <a:ext cx="3524249" cy="2114550"/>
      </dsp:txXfrm>
    </dsp:sp>
    <dsp:sp modelId="{850F41C1-F961-412E-9E3E-D7439E15349C}">
      <dsp:nvSpPr>
        <dsp:cNvPr id="0" name=""/>
        <dsp:cNvSpPr/>
      </dsp:nvSpPr>
      <dsp:spPr>
        <a:xfrm>
          <a:off x="4333875" y="2611"/>
          <a:ext cx="3524249" cy="2114550"/>
        </a:xfrm>
        <a:prstGeom prst="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bn-IN" sz="4400" kern="1200" dirty="0" smtClean="0">
              <a:latin typeface="NikoshBAN" panose="02000000000000000000" pitchFamily="2" charset="0"/>
              <a:cs typeface="NikoshBAN" panose="02000000000000000000" pitchFamily="2" charset="0"/>
            </a:rPr>
            <a:t>২। হোসেন শহীদ</a:t>
          </a:r>
        </a:p>
        <a:p>
          <a:pPr lvl="0" algn="ctr" defTabSz="1955800">
            <a:lnSpc>
              <a:spcPct val="90000"/>
            </a:lnSpc>
            <a:spcBef>
              <a:spcPct val="0"/>
            </a:spcBef>
            <a:spcAft>
              <a:spcPct val="35000"/>
            </a:spcAft>
          </a:pPr>
          <a:r>
            <a:rPr lang="bn-IN" sz="4400" kern="1200" dirty="0" smtClean="0">
              <a:latin typeface="NikoshBAN" panose="02000000000000000000" pitchFamily="2" charset="0"/>
              <a:cs typeface="NikoshBAN" panose="02000000000000000000" pitchFamily="2" charset="0"/>
            </a:rPr>
            <a:t>সোহরাওয়ার্দী।</a:t>
          </a:r>
        </a:p>
      </dsp:txBody>
      <dsp:txXfrm>
        <a:off x="4333875" y="2611"/>
        <a:ext cx="3524249" cy="2114550"/>
      </dsp:txXfrm>
    </dsp:sp>
    <dsp:sp modelId="{35C6E3CE-3CD0-4CFD-AD4A-34D741E7F573}">
      <dsp:nvSpPr>
        <dsp:cNvPr id="0" name=""/>
        <dsp:cNvSpPr/>
      </dsp:nvSpPr>
      <dsp:spPr>
        <a:xfrm>
          <a:off x="8210550" y="2611"/>
          <a:ext cx="3524249" cy="2114550"/>
        </a:xfrm>
        <a:prstGeom prst="rect">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bn-IN" sz="4000" kern="1200" dirty="0" smtClean="0">
              <a:solidFill>
                <a:schemeClr val="bg2">
                  <a:lumMod val="60000"/>
                  <a:lumOff val="40000"/>
                </a:schemeClr>
              </a:solidFill>
              <a:latin typeface="NikoshBAN" panose="02000000000000000000" pitchFamily="2" charset="0"/>
              <a:cs typeface="NikoshBAN" panose="02000000000000000000" pitchFamily="2" charset="0"/>
            </a:rPr>
            <a:t>৩। মাওলানা আব্দুল</a:t>
          </a:r>
        </a:p>
        <a:p>
          <a:pPr lvl="0" algn="ctr" defTabSz="1778000">
            <a:lnSpc>
              <a:spcPct val="90000"/>
            </a:lnSpc>
            <a:spcBef>
              <a:spcPct val="0"/>
            </a:spcBef>
            <a:spcAft>
              <a:spcPct val="35000"/>
            </a:spcAft>
          </a:pPr>
          <a:r>
            <a:rPr lang="bn-IN" sz="4000" kern="1200" dirty="0" smtClean="0">
              <a:solidFill>
                <a:schemeClr val="bg2">
                  <a:lumMod val="60000"/>
                  <a:lumOff val="40000"/>
                </a:schemeClr>
              </a:solidFill>
              <a:latin typeface="NikoshBAN" panose="02000000000000000000" pitchFamily="2" charset="0"/>
              <a:cs typeface="NikoshBAN" panose="02000000000000000000" pitchFamily="2" charset="0"/>
            </a:rPr>
            <a:t>হামিদ খান ভাসানী। </a:t>
          </a:r>
        </a:p>
      </dsp:txBody>
      <dsp:txXfrm>
        <a:off x="8210550" y="2611"/>
        <a:ext cx="3524249" cy="2114550"/>
      </dsp:txXfrm>
    </dsp:sp>
    <dsp:sp modelId="{6629994B-2794-426B-A794-AEC1AD9692CC}">
      <dsp:nvSpPr>
        <dsp:cNvPr id="0" name=""/>
        <dsp:cNvSpPr/>
      </dsp:nvSpPr>
      <dsp:spPr>
        <a:xfrm>
          <a:off x="2395537" y="2469586"/>
          <a:ext cx="3524249" cy="2114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solidFill>
                <a:schemeClr val="bg2">
                  <a:lumMod val="60000"/>
                  <a:lumOff val="40000"/>
                </a:schemeClr>
              </a:solidFill>
              <a:latin typeface="NikoshBAN" panose="02000000000000000000" pitchFamily="2" charset="0"/>
              <a:cs typeface="NikoshBAN" panose="02000000000000000000" pitchFamily="2" charset="0"/>
            </a:rPr>
            <a:t> ৪। মাওলানা আতাহার</a:t>
          </a:r>
        </a:p>
        <a:p>
          <a:pPr lvl="0" algn="ctr" defTabSz="1422400">
            <a:lnSpc>
              <a:spcPct val="90000"/>
            </a:lnSpc>
            <a:spcBef>
              <a:spcPct val="0"/>
            </a:spcBef>
            <a:spcAft>
              <a:spcPct val="35000"/>
            </a:spcAft>
          </a:pPr>
          <a:r>
            <a:rPr lang="bn-IN" sz="3200" kern="1200" dirty="0" smtClean="0">
              <a:solidFill>
                <a:schemeClr val="bg2">
                  <a:lumMod val="60000"/>
                  <a:lumOff val="40000"/>
                </a:schemeClr>
              </a:solidFill>
              <a:latin typeface="NikoshBAN" panose="02000000000000000000" pitchFamily="2" charset="0"/>
              <a:cs typeface="NikoshBAN" panose="02000000000000000000" pitchFamily="2" charset="0"/>
            </a:rPr>
            <a:t>আলী।</a:t>
          </a:r>
          <a:endParaRPr lang="en-US" sz="3200" kern="1200" dirty="0">
            <a:solidFill>
              <a:schemeClr val="bg2">
                <a:lumMod val="60000"/>
                <a:lumOff val="40000"/>
              </a:schemeClr>
            </a:solidFill>
            <a:latin typeface="NikoshBAN" panose="02000000000000000000" pitchFamily="2" charset="0"/>
            <a:cs typeface="NikoshBAN" panose="02000000000000000000" pitchFamily="2" charset="0"/>
          </a:endParaRPr>
        </a:p>
      </dsp:txBody>
      <dsp:txXfrm>
        <a:off x="2395537" y="2469586"/>
        <a:ext cx="3524249" cy="2114550"/>
      </dsp:txXfrm>
    </dsp:sp>
    <dsp:sp modelId="{88B81DC3-90B5-404C-B7E4-28309EF6CDFE}">
      <dsp:nvSpPr>
        <dsp:cNvPr id="0" name=""/>
        <dsp:cNvSpPr/>
      </dsp:nvSpPr>
      <dsp:spPr>
        <a:xfrm>
          <a:off x="6272212" y="2469586"/>
          <a:ext cx="3524249" cy="2114550"/>
        </a:xfrm>
        <a:prstGeom prst="rect">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solidFill>
                <a:schemeClr val="accent4"/>
              </a:solidFill>
              <a:latin typeface="NikoshBAN" panose="02000000000000000000" pitchFamily="2" charset="0"/>
              <a:cs typeface="NikoshBAN" panose="02000000000000000000" pitchFamily="2" charset="0"/>
            </a:rPr>
            <a:t>৫। হাজী মোহাম্মদ</a:t>
          </a:r>
        </a:p>
        <a:p>
          <a:pPr lvl="0" algn="ctr" defTabSz="1422400">
            <a:lnSpc>
              <a:spcPct val="90000"/>
            </a:lnSpc>
            <a:spcBef>
              <a:spcPct val="0"/>
            </a:spcBef>
            <a:spcAft>
              <a:spcPct val="35000"/>
            </a:spcAft>
          </a:pPr>
          <a:r>
            <a:rPr lang="bn-IN" sz="3200" kern="1200" dirty="0" smtClean="0">
              <a:solidFill>
                <a:schemeClr val="accent4"/>
              </a:solidFill>
              <a:latin typeface="NikoshBAN" panose="02000000000000000000" pitchFamily="2" charset="0"/>
              <a:cs typeface="NikoshBAN" panose="02000000000000000000" pitchFamily="2" charset="0"/>
            </a:rPr>
            <a:t>দানেশ।</a:t>
          </a:r>
          <a:endParaRPr lang="en-US" sz="3200" kern="1200" dirty="0">
            <a:solidFill>
              <a:schemeClr val="accent4"/>
            </a:solidFill>
            <a:latin typeface="NikoshBAN" panose="02000000000000000000" pitchFamily="2" charset="0"/>
            <a:cs typeface="NikoshBAN" panose="02000000000000000000" pitchFamily="2" charset="0"/>
          </a:endParaRPr>
        </a:p>
      </dsp:txBody>
      <dsp:txXfrm>
        <a:off x="6272212" y="2469586"/>
        <a:ext cx="3524249" cy="211455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FB6AD-8076-46DA-A1D3-F6378B79C908}" type="datetimeFigureOut">
              <a:rPr lang="en-US" smtClean="0"/>
              <a:t>3/26/2020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DEBC6-37E3-40F3-8091-2DB216A0178E}" type="slidenum">
              <a:rPr lang="en-US" smtClean="0"/>
              <a:t>‹#›</a:t>
            </a:fld>
            <a:endParaRPr lang="en-US"/>
          </a:p>
        </p:txBody>
      </p:sp>
    </p:spTree>
    <p:extLst>
      <p:ext uri="{BB962C8B-B14F-4D97-AF65-F5344CB8AC3E}">
        <p14:creationId xmlns:p14="http://schemas.microsoft.com/office/powerpoint/2010/main" val="2648726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DEBC6-37E3-40F3-8091-2DB216A0178E}" type="slidenum">
              <a:rPr lang="en-US" smtClean="0"/>
              <a:t>21</a:t>
            </a:fld>
            <a:endParaRPr lang="en-US"/>
          </a:p>
        </p:txBody>
      </p:sp>
    </p:spTree>
    <p:extLst>
      <p:ext uri="{BB962C8B-B14F-4D97-AF65-F5344CB8AC3E}">
        <p14:creationId xmlns:p14="http://schemas.microsoft.com/office/powerpoint/2010/main" val="3601601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C53DB8-BC92-44CF-8034-50FC069B7EB7}"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306853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4C53DB8-BC92-44CF-8034-50FC069B7EB7}"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399412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4C53DB8-BC92-44CF-8034-50FC069B7EB7}"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2817181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4C53DB8-BC92-44CF-8034-50FC069B7EB7}"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20389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C53DB8-BC92-44CF-8034-50FC069B7EB7}"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3051174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4C53DB8-BC92-44CF-8034-50FC069B7EB7}" type="datetimeFigureOut">
              <a:rPr lang="en-US" smtClean="0"/>
              <a:t>3/26/2020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2381610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4C53DB8-BC92-44CF-8034-50FC069B7EB7}" type="datetimeFigureOut">
              <a:rPr lang="en-US" smtClean="0"/>
              <a:t>3/26/2020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1400828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C53DB8-BC92-44CF-8034-50FC069B7EB7}"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179974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C53DB8-BC92-44CF-8034-50FC069B7EB7}"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25296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4C53DB8-BC92-44CF-8034-50FC069B7EB7}"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426477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C53DB8-BC92-44CF-8034-50FC069B7EB7}"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244850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C53DB8-BC92-44CF-8034-50FC069B7EB7}"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2038369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C53DB8-BC92-44CF-8034-50FC069B7EB7}" type="datetimeFigureOut">
              <a:rPr lang="en-US" smtClean="0"/>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48738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4C53DB8-BC92-44CF-8034-50FC069B7EB7}" type="datetimeFigureOut">
              <a:rPr lang="en-US" smtClean="0"/>
              <a:t>3/26/2020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2427698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4C53DB8-BC92-44CF-8034-50FC069B7EB7}" type="datetimeFigureOut">
              <a:rPr lang="en-US" smtClean="0"/>
              <a:t>3/26/2020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231749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4C53DB8-BC92-44CF-8034-50FC069B7EB7}" type="datetimeFigureOut">
              <a:rPr lang="en-US" smtClean="0"/>
              <a:t>3/26/2020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194261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4C53DB8-BC92-44CF-8034-50FC069B7EB7}"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414765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4C53DB8-BC92-44CF-8034-50FC069B7EB7}" type="datetimeFigureOut">
              <a:rPr lang="en-US" smtClean="0"/>
              <a:t>3/26/2020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1BDCCF2-4E7C-4144-874E-5414ACB17C87}" type="slidenum">
              <a:rPr lang="en-US" smtClean="0"/>
              <a:t>‹#›</a:t>
            </a:fld>
            <a:endParaRPr lang="en-US"/>
          </a:p>
        </p:txBody>
      </p:sp>
    </p:spTree>
    <p:extLst>
      <p:ext uri="{BB962C8B-B14F-4D97-AF65-F5344CB8AC3E}">
        <p14:creationId xmlns:p14="http://schemas.microsoft.com/office/powerpoint/2010/main" val="4552134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2344400" cy="7010400"/>
          </a:xfrm>
          <a:prstGeom prst="rect">
            <a:avLst/>
          </a:prstGeom>
        </p:spPr>
      </p:pic>
      <p:sp>
        <p:nvSpPr>
          <p:cNvPr id="6" name="TextBox 5"/>
          <p:cNvSpPr txBox="1"/>
          <p:nvPr/>
        </p:nvSpPr>
        <p:spPr>
          <a:xfrm>
            <a:off x="-76200" y="2005781"/>
            <a:ext cx="12344400" cy="1015663"/>
          </a:xfrm>
          <a:prstGeom prst="rect">
            <a:avLst/>
          </a:prstGeom>
          <a:noFill/>
        </p:spPr>
        <p:txBody>
          <a:bodyPr wrap="square" rtlCol="0">
            <a:spAutoFit/>
          </a:bodyPr>
          <a:lstStyle/>
          <a:p>
            <a:pPr algn="ctr"/>
            <a:r>
              <a:rPr lang="bn-IN" sz="6000" dirty="0" smtClean="0">
                <a:solidFill>
                  <a:srgbClr val="FFFF00"/>
                </a:solidFill>
                <a:latin typeface="NikoshBAN" panose="02000000000000000000" pitchFamily="2" charset="0"/>
                <a:cs typeface="NikoshBAN" panose="02000000000000000000" pitchFamily="2" charset="0"/>
              </a:rPr>
              <a:t>পৌরনীতি ও সু-শাসন ক্লাশে সবাইকে সু-স্বাগতম</a:t>
            </a:r>
            <a:endParaRPr lang="en-US" sz="6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03514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20581"/>
          </a:xfrm>
          <a:prstGeom prst="rect">
            <a:avLst/>
          </a:prstGeom>
        </p:spPr>
      </p:pic>
      <p:sp>
        <p:nvSpPr>
          <p:cNvPr id="4" name="TextBox 3"/>
          <p:cNvSpPr txBox="1"/>
          <p:nvPr/>
        </p:nvSpPr>
        <p:spPr>
          <a:xfrm>
            <a:off x="516194" y="6120581"/>
            <a:ext cx="11675806" cy="646331"/>
          </a:xfrm>
          <a:prstGeom prst="rect">
            <a:avLst/>
          </a:prstGeom>
          <a:noFill/>
        </p:spPr>
        <p:txBody>
          <a:bodyPr wrap="square" rtlCol="0">
            <a:spAutoFit/>
          </a:bodyPr>
          <a:lstStyle/>
          <a:p>
            <a:pPr algn="ctr"/>
            <a:r>
              <a:rPr lang="bn-IN" sz="3600" dirty="0" smtClean="0">
                <a:solidFill>
                  <a:schemeClr val="bg2">
                    <a:lumMod val="40000"/>
                    <a:lumOff val="60000"/>
                  </a:schemeClr>
                </a:solidFill>
                <a:latin typeface="NikoshBAN" panose="02000000000000000000" pitchFamily="2" charset="0"/>
                <a:cs typeface="NikoshBAN" panose="02000000000000000000" pitchFamily="2" charset="0"/>
              </a:rPr>
              <a:t>উপরের ছবি দ্বারা কি বুঝতে পারি।</a:t>
            </a:r>
            <a:endParaRPr lang="en-US" sz="3600" dirty="0">
              <a:solidFill>
                <a:schemeClr val="bg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847032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238567"/>
          </a:xfrm>
          <a:prstGeom prst="rect">
            <a:avLst/>
          </a:prstGeom>
        </p:spPr>
      </p:pic>
      <p:sp>
        <p:nvSpPr>
          <p:cNvPr id="3" name="TextBox 2"/>
          <p:cNvSpPr txBox="1"/>
          <p:nvPr/>
        </p:nvSpPr>
        <p:spPr>
          <a:xfrm>
            <a:off x="366251" y="6238567"/>
            <a:ext cx="11459497" cy="646331"/>
          </a:xfrm>
          <a:prstGeom prst="rect">
            <a:avLst/>
          </a:prstGeom>
          <a:noFill/>
        </p:spPr>
        <p:txBody>
          <a:bodyPr wrap="square" rtlCol="0">
            <a:spAutoFit/>
          </a:bodyPr>
          <a:lstStyle/>
          <a:p>
            <a:pPr algn="ctr"/>
            <a:r>
              <a:rPr lang="bn-IN" sz="3600" dirty="0" smtClean="0">
                <a:solidFill>
                  <a:schemeClr val="accent1">
                    <a:lumMod val="40000"/>
                    <a:lumOff val="60000"/>
                  </a:schemeClr>
                </a:solidFill>
                <a:latin typeface="NikoshBAN" panose="02000000000000000000" pitchFamily="2" charset="0"/>
                <a:cs typeface="NikoshBAN" panose="02000000000000000000" pitchFamily="2" charset="0"/>
              </a:rPr>
              <a:t>উপরের ছবি দ্বারা কি বুঝতে পারি।</a:t>
            </a:r>
            <a:endParaRPr lang="en-US" sz="3600" dirty="0">
              <a:solidFill>
                <a:schemeClr val="accent1">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048453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2232" y="1370258"/>
            <a:ext cx="11651226" cy="923330"/>
          </a:xfrm>
          <a:prstGeom prst="rect">
            <a:avLst/>
          </a:prstGeom>
          <a:noFill/>
        </p:spPr>
        <p:txBody>
          <a:bodyPr wrap="square" rtlCol="0">
            <a:spAutoFit/>
          </a:bodyPr>
          <a:lstStyle/>
          <a:p>
            <a:pPr algn="ctr"/>
            <a:r>
              <a:rPr lang="bn-BD" sz="5400" dirty="0" smtClean="0">
                <a:solidFill>
                  <a:schemeClr val="bg2">
                    <a:lumMod val="40000"/>
                    <a:lumOff val="60000"/>
                  </a:schemeClr>
                </a:solidFill>
                <a:latin typeface="NikoshBAN" panose="02000000000000000000" pitchFamily="2" charset="0"/>
                <a:cs typeface="NikoshBAN" panose="02000000000000000000" pitchFamily="2" charset="0"/>
              </a:rPr>
              <a:t>১৯৫৪ সালের যুক্তফ্রন্টের নির্বাচনের ফলাফলঃ-</a:t>
            </a:r>
            <a:endParaRPr lang="en-US" sz="5400" dirty="0">
              <a:solidFill>
                <a:schemeClr val="bg2">
                  <a:lumMod val="40000"/>
                  <a:lumOff val="60000"/>
                </a:schemeClr>
              </a:solidFill>
              <a:latin typeface="NikoshBAN" panose="02000000000000000000" pitchFamily="2" charset="0"/>
              <a:cs typeface="NikoshBAN" panose="02000000000000000000" pitchFamily="2"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978232442"/>
              </p:ext>
            </p:extLst>
          </p:nvPr>
        </p:nvGraphicFramePr>
        <p:xfrm>
          <a:off x="44245" y="2791016"/>
          <a:ext cx="11990439" cy="3713022"/>
        </p:xfrm>
        <a:graphic>
          <a:graphicData uri="http://schemas.openxmlformats.org/drawingml/2006/table">
            <a:tbl>
              <a:tblPr firstRow="1" bandRow="1">
                <a:tableStyleId>{5C22544A-7EE6-4342-B048-85BDC9FD1C3A}</a:tableStyleId>
              </a:tblPr>
              <a:tblGrid>
                <a:gridCol w="3996813">
                  <a:extLst>
                    <a:ext uri="{9D8B030D-6E8A-4147-A177-3AD203B41FA5}">
                      <a16:colId xmlns:a16="http://schemas.microsoft.com/office/drawing/2014/main" val="149762175"/>
                    </a:ext>
                  </a:extLst>
                </a:gridCol>
                <a:gridCol w="3996813">
                  <a:extLst>
                    <a:ext uri="{9D8B030D-6E8A-4147-A177-3AD203B41FA5}">
                      <a16:colId xmlns:a16="http://schemas.microsoft.com/office/drawing/2014/main" val="1603257559"/>
                    </a:ext>
                  </a:extLst>
                </a:gridCol>
                <a:gridCol w="3996813">
                  <a:extLst>
                    <a:ext uri="{9D8B030D-6E8A-4147-A177-3AD203B41FA5}">
                      <a16:colId xmlns:a16="http://schemas.microsoft.com/office/drawing/2014/main" val="3219498563"/>
                    </a:ext>
                  </a:extLst>
                </a:gridCol>
              </a:tblGrid>
              <a:tr h="618837">
                <a:tc>
                  <a:txBody>
                    <a:bodyPr/>
                    <a:lstStyle/>
                    <a:p>
                      <a:r>
                        <a:rPr lang="bn-BD" dirty="0" smtClean="0"/>
                        <a:t>রাজনৈতিক</a:t>
                      </a:r>
                      <a:r>
                        <a:rPr lang="bn-BD" baseline="0" dirty="0" smtClean="0"/>
                        <a:t> দলের নাম</a:t>
                      </a:r>
                      <a:endParaRPr lang="en-US" dirty="0"/>
                    </a:p>
                  </a:txBody>
                  <a:tcPr/>
                </a:tc>
                <a:tc>
                  <a:txBody>
                    <a:bodyPr/>
                    <a:lstStyle/>
                    <a:p>
                      <a:r>
                        <a:rPr lang="bn-BD" dirty="0" smtClean="0"/>
                        <a:t>আসন</a:t>
                      </a:r>
                      <a:r>
                        <a:rPr lang="bn-BD" baseline="0" dirty="0" smtClean="0"/>
                        <a:t> সংখ্যা</a:t>
                      </a:r>
                      <a:endParaRPr lang="en-US" dirty="0"/>
                    </a:p>
                  </a:txBody>
                  <a:tcPr/>
                </a:tc>
                <a:tc>
                  <a:txBody>
                    <a:bodyPr/>
                    <a:lstStyle/>
                    <a:p>
                      <a:r>
                        <a:rPr lang="bn-BD" dirty="0" smtClean="0"/>
                        <a:t>প্রদত্ত ভোটের শতকরা</a:t>
                      </a:r>
                      <a:r>
                        <a:rPr lang="bn-BD" baseline="0" dirty="0" smtClean="0"/>
                        <a:t> হার</a:t>
                      </a:r>
                      <a:endParaRPr lang="en-US" dirty="0"/>
                    </a:p>
                  </a:txBody>
                  <a:tcPr/>
                </a:tc>
                <a:extLst>
                  <a:ext uri="{0D108BD9-81ED-4DB2-BD59-A6C34878D82A}">
                    <a16:rowId xmlns:a16="http://schemas.microsoft.com/office/drawing/2014/main" val="335493234"/>
                  </a:ext>
                </a:extLst>
              </a:tr>
              <a:tr h="618837">
                <a:tc>
                  <a:txBody>
                    <a:bodyPr/>
                    <a:lstStyle/>
                    <a:p>
                      <a:r>
                        <a:rPr lang="bn-BD" dirty="0" smtClean="0"/>
                        <a:t>যুক্তফ্রন্ট</a:t>
                      </a:r>
                      <a:endParaRPr lang="en-US" dirty="0"/>
                    </a:p>
                  </a:txBody>
                  <a:tcPr/>
                </a:tc>
                <a:tc>
                  <a:txBody>
                    <a:bodyPr/>
                    <a:lstStyle/>
                    <a:p>
                      <a:r>
                        <a:rPr lang="bn-BD" dirty="0" smtClean="0"/>
                        <a:t>              ২২৩</a:t>
                      </a:r>
                      <a:endParaRPr lang="en-US" dirty="0"/>
                    </a:p>
                  </a:txBody>
                  <a:tcPr/>
                </a:tc>
                <a:tc>
                  <a:txBody>
                    <a:bodyPr/>
                    <a:lstStyle/>
                    <a:p>
                      <a:r>
                        <a:rPr lang="bn-BD" dirty="0" smtClean="0"/>
                        <a:t>               ৬৪%</a:t>
                      </a:r>
                      <a:endParaRPr lang="en-US" dirty="0"/>
                    </a:p>
                  </a:txBody>
                  <a:tcPr/>
                </a:tc>
                <a:extLst>
                  <a:ext uri="{0D108BD9-81ED-4DB2-BD59-A6C34878D82A}">
                    <a16:rowId xmlns:a16="http://schemas.microsoft.com/office/drawing/2014/main" val="18081316"/>
                  </a:ext>
                </a:extLst>
              </a:tr>
              <a:tr h="618837">
                <a:tc>
                  <a:txBody>
                    <a:bodyPr/>
                    <a:lstStyle/>
                    <a:p>
                      <a:r>
                        <a:rPr lang="bn-BD" dirty="0" smtClean="0"/>
                        <a:t>মুসলিম</a:t>
                      </a:r>
                      <a:r>
                        <a:rPr lang="bn-BD" baseline="0" dirty="0" smtClean="0"/>
                        <a:t> লীগ</a:t>
                      </a:r>
                      <a:endParaRPr lang="en-US" dirty="0"/>
                    </a:p>
                  </a:txBody>
                  <a:tcPr/>
                </a:tc>
                <a:tc>
                  <a:txBody>
                    <a:bodyPr/>
                    <a:lstStyle/>
                    <a:p>
                      <a:r>
                        <a:rPr lang="bn-BD" dirty="0" smtClean="0"/>
                        <a:t>               ০৯</a:t>
                      </a:r>
                      <a:endParaRPr lang="en-US" dirty="0"/>
                    </a:p>
                  </a:txBody>
                  <a:tcPr/>
                </a:tc>
                <a:tc>
                  <a:txBody>
                    <a:bodyPr/>
                    <a:lstStyle/>
                    <a:p>
                      <a:r>
                        <a:rPr lang="bn-BD" dirty="0" smtClean="0"/>
                        <a:t>                ২৭%</a:t>
                      </a:r>
                      <a:endParaRPr lang="en-US" dirty="0"/>
                    </a:p>
                  </a:txBody>
                  <a:tcPr/>
                </a:tc>
                <a:extLst>
                  <a:ext uri="{0D108BD9-81ED-4DB2-BD59-A6C34878D82A}">
                    <a16:rowId xmlns:a16="http://schemas.microsoft.com/office/drawing/2014/main" val="2874332560"/>
                  </a:ext>
                </a:extLst>
              </a:tr>
              <a:tr h="618837">
                <a:tc>
                  <a:txBody>
                    <a:bodyPr/>
                    <a:lstStyle/>
                    <a:p>
                      <a:r>
                        <a:rPr lang="bn-BD" dirty="0" smtClean="0"/>
                        <a:t>খেলাফতে</a:t>
                      </a:r>
                      <a:r>
                        <a:rPr lang="bn-BD" baseline="0" dirty="0" smtClean="0"/>
                        <a:t> রব্বানী</a:t>
                      </a:r>
                      <a:endParaRPr lang="en-US" dirty="0"/>
                    </a:p>
                  </a:txBody>
                  <a:tcPr/>
                </a:tc>
                <a:tc>
                  <a:txBody>
                    <a:bodyPr/>
                    <a:lstStyle/>
                    <a:p>
                      <a:r>
                        <a:rPr lang="bn-BD" dirty="0" smtClean="0"/>
                        <a:t>               ০১</a:t>
                      </a:r>
                      <a:endParaRPr lang="en-US" dirty="0"/>
                    </a:p>
                  </a:txBody>
                  <a:tcPr/>
                </a:tc>
                <a:tc>
                  <a:txBody>
                    <a:bodyPr/>
                    <a:lstStyle/>
                    <a:p>
                      <a:endParaRPr lang="en-US" dirty="0"/>
                    </a:p>
                  </a:txBody>
                  <a:tcPr/>
                </a:tc>
                <a:extLst>
                  <a:ext uri="{0D108BD9-81ED-4DB2-BD59-A6C34878D82A}">
                    <a16:rowId xmlns:a16="http://schemas.microsoft.com/office/drawing/2014/main" val="3355112947"/>
                  </a:ext>
                </a:extLst>
              </a:tr>
              <a:tr h="618837">
                <a:tc>
                  <a:txBody>
                    <a:bodyPr/>
                    <a:lstStyle/>
                    <a:p>
                      <a:r>
                        <a:rPr lang="bn-BD" dirty="0" smtClean="0"/>
                        <a:t>স্বতন্ত</a:t>
                      </a:r>
                      <a:endParaRPr lang="en-US" dirty="0"/>
                    </a:p>
                  </a:txBody>
                  <a:tcPr/>
                </a:tc>
                <a:tc>
                  <a:txBody>
                    <a:bodyPr/>
                    <a:lstStyle/>
                    <a:p>
                      <a:r>
                        <a:rPr lang="bn-BD" dirty="0" smtClean="0"/>
                        <a:t>              ০৪</a:t>
                      </a:r>
                      <a:endParaRPr lang="en-US" dirty="0"/>
                    </a:p>
                  </a:txBody>
                  <a:tcPr/>
                </a:tc>
                <a:tc>
                  <a:txBody>
                    <a:bodyPr/>
                    <a:lstStyle/>
                    <a:p>
                      <a:r>
                        <a:rPr lang="bn-BD" dirty="0" smtClean="0"/>
                        <a:t>                 ০৯%</a:t>
                      </a:r>
                      <a:endParaRPr lang="en-US" dirty="0"/>
                    </a:p>
                  </a:txBody>
                  <a:tcPr/>
                </a:tc>
                <a:extLst>
                  <a:ext uri="{0D108BD9-81ED-4DB2-BD59-A6C34878D82A}">
                    <a16:rowId xmlns:a16="http://schemas.microsoft.com/office/drawing/2014/main" val="2282396793"/>
                  </a:ext>
                </a:extLst>
              </a:tr>
              <a:tr h="618837">
                <a:tc>
                  <a:txBody>
                    <a:bodyPr/>
                    <a:lstStyle/>
                    <a:p>
                      <a:r>
                        <a:rPr lang="bn-BD" dirty="0" smtClean="0"/>
                        <a:t>সর্বমোট</a:t>
                      </a:r>
                      <a:endParaRPr lang="en-US" dirty="0"/>
                    </a:p>
                  </a:txBody>
                  <a:tcPr/>
                </a:tc>
                <a:tc>
                  <a:txBody>
                    <a:bodyPr/>
                    <a:lstStyle/>
                    <a:p>
                      <a:r>
                        <a:rPr lang="bn-BD" dirty="0" smtClean="0"/>
                        <a:t>            ২৩৭</a:t>
                      </a:r>
                      <a:endParaRPr lang="en-US" dirty="0"/>
                    </a:p>
                  </a:txBody>
                  <a:tcPr/>
                </a:tc>
                <a:tc>
                  <a:txBody>
                    <a:bodyPr/>
                    <a:lstStyle/>
                    <a:p>
                      <a:r>
                        <a:rPr lang="bn-BD" dirty="0" smtClean="0"/>
                        <a:t>                   ১০০%</a:t>
                      </a:r>
                      <a:endParaRPr lang="en-US" dirty="0"/>
                    </a:p>
                  </a:txBody>
                  <a:tcPr/>
                </a:tc>
                <a:extLst>
                  <a:ext uri="{0D108BD9-81ED-4DB2-BD59-A6C34878D82A}">
                    <a16:rowId xmlns:a16="http://schemas.microsoft.com/office/drawing/2014/main" val="208629486"/>
                  </a:ext>
                </a:extLst>
              </a:tr>
            </a:tbl>
          </a:graphicData>
        </a:graphic>
      </p:graphicFrame>
    </p:spTree>
    <p:extLst>
      <p:ext uri="{BB962C8B-B14F-4D97-AF65-F5344CB8AC3E}">
        <p14:creationId xmlns:p14="http://schemas.microsoft.com/office/powerpoint/2010/main" val="20803841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685" y="1740310"/>
            <a:ext cx="11459496" cy="870155"/>
          </a:xfrm>
        </p:spPr>
        <p:txBody>
          <a:bodyPr/>
          <a:lstStyle/>
          <a:p>
            <a:pPr algn="ctr"/>
            <a:r>
              <a:rPr lang="bn-BD" sz="5400" dirty="0" smtClean="0">
                <a:solidFill>
                  <a:schemeClr val="bg2">
                    <a:lumMod val="40000"/>
                    <a:lumOff val="60000"/>
                  </a:schemeClr>
                </a:solidFill>
                <a:latin typeface="NikoshBAN" panose="02000000000000000000" pitchFamily="2" charset="0"/>
                <a:cs typeface="NikoshBAN" panose="02000000000000000000" pitchFamily="2" charset="0"/>
              </a:rPr>
              <a:t>১৯৫৪ সালের যুক্তফ্রন্টের নির্বাচন ও ফলাফল।</a:t>
            </a:r>
            <a:endParaRPr lang="en-US" sz="5400" dirty="0">
              <a:solidFill>
                <a:schemeClr val="bg2">
                  <a:lumMod val="40000"/>
                  <a:lumOff val="60000"/>
                </a:schemeClr>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76981" y="3141405"/>
            <a:ext cx="11887200" cy="3583860"/>
          </a:xfrm>
        </p:spPr>
        <p:txBody>
          <a:bodyPr>
            <a:noAutofit/>
          </a:bodyPr>
          <a:lstStyle/>
          <a:p>
            <a:r>
              <a:rPr lang="bn-BD" sz="3200" dirty="0" smtClean="0">
                <a:solidFill>
                  <a:schemeClr val="accent1">
                    <a:lumMod val="40000"/>
                    <a:lumOff val="60000"/>
                  </a:schemeClr>
                </a:solidFill>
                <a:latin typeface="NikoshBAN" panose="02000000000000000000" pitchFamily="2" charset="0"/>
                <a:cs typeface="NikoshBAN" panose="02000000000000000000" pitchFamily="2" charset="0"/>
              </a:rPr>
              <a:t>উত্তরঃ-১৯৫৪ সালের মার্চ মাসে পাকিস্তান সরকার পূর্ব-পাকিস্তান প্রদেশের এর নির্বাচন ঘোষণা করেন। এ নির্বাচনকে মোকাবেলা করার জন্য পূর্ব-পাকিস্তানের ৪ টি রাজনৈতিক দল যুক্তফ্রন্ট নামে একটি ফ্রন্ট গঠন ও ২১ দফা নির্বাচনী কর্মসূচী ঘোষণা করেন। এই যুক্তফ্রন্টের মূল লক্ষ্য ছিল পাকিস্তানের মুসলিম লীগ নামে রাজনৈতিক দলটির পূর্ব-পাকিস্তান থেকে চির তরে কবর রচনা করা। নির্বাচনের যুক্তফ্রন্ট নৌকা প্রতিকে অংশ গ্রহন করে। নির্বাচনের ফলাফলে দেখা যায় যে,যুক্তফ্রন্ট ২২৩ টি আসনে অভাবনীয় ভাবে জয় লাভ করেন। আর পাকিস্তানের মুসলিম লীগ মাত্র ৯ টি আসনে বিজয়ী হয়ে চিরতরের জন্য কবর রচনা করে পূর্ব-বাংলায়।</a:t>
            </a:r>
            <a:endParaRPr lang="en-US" sz="3600" dirty="0">
              <a:solidFill>
                <a:schemeClr val="accent1">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481089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424" y="743824"/>
            <a:ext cx="10913807" cy="1107996"/>
          </a:xfrm>
          <a:prstGeom prst="rect">
            <a:avLst/>
          </a:prstGeom>
          <a:noFill/>
        </p:spPr>
        <p:txBody>
          <a:bodyPr wrap="square" rtlCol="0">
            <a:spAutoFit/>
          </a:bodyPr>
          <a:lstStyle/>
          <a:p>
            <a:pPr algn="ctr"/>
            <a:r>
              <a:rPr lang="bn-BD" sz="6600" dirty="0" smtClean="0">
                <a:solidFill>
                  <a:schemeClr val="accent1">
                    <a:lumMod val="40000"/>
                    <a:lumOff val="60000"/>
                  </a:schemeClr>
                </a:solidFill>
                <a:latin typeface="NikoshBAN" panose="02000000000000000000" pitchFamily="2" charset="0"/>
                <a:cs typeface="NikoshBAN" panose="02000000000000000000" pitchFamily="2" charset="0"/>
              </a:rPr>
              <a:t>১৯৫৪ সালের নির্বাচনের যুক্তফ্রন্ট</a:t>
            </a:r>
            <a:r>
              <a:rPr lang="en-US" sz="6600" dirty="0" smtClean="0">
                <a:solidFill>
                  <a:schemeClr val="accent1">
                    <a:lumMod val="40000"/>
                    <a:lumOff val="60000"/>
                  </a:schemeClr>
                </a:solidFill>
                <a:latin typeface="NikoshBAN" panose="02000000000000000000" pitchFamily="2" charset="0"/>
                <a:cs typeface="NikoshBAN" panose="02000000000000000000" pitchFamily="2" charset="0"/>
              </a:rPr>
              <a:t>ঃ-</a:t>
            </a:r>
            <a:endParaRPr lang="en-US" sz="6600" dirty="0">
              <a:solidFill>
                <a:schemeClr val="accent1">
                  <a:lumMod val="40000"/>
                  <a:lumOff val="6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3070232" y="1851820"/>
            <a:ext cx="6130190" cy="769441"/>
          </a:xfrm>
          <a:prstGeom prst="rect">
            <a:avLst/>
          </a:prstGeom>
          <a:noFill/>
        </p:spPr>
        <p:txBody>
          <a:bodyPr wrap="square" rtlCol="0">
            <a:spAutoFit/>
          </a:bodyPr>
          <a:lstStyle/>
          <a:p>
            <a:pPr algn="ctr"/>
            <a:r>
              <a:rPr lang="bn-BD" sz="4400" dirty="0" smtClean="0">
                <a:solidFill>
                  <a:schemeClr val="accent3">
                    <a:lumMod val="60000"/>
                    <a:lumOff val="40000"/>
                  </a:schemeClr>
                </a:solidFill>
                <a:latin typeface="NikoshBAN" panose="02000000000000000000" pitchFamily="2" charset="0"/>
                <a:cs typeface="NikoshBAN" panose="02000000000000000000" pitchFamily="2" charset="0"/>
              </a:rPr>
              <a:t>রাজনৈতিক দল সমূহঃ-</a:t>
            </a:r>
            <a:endParaRPr lang="en-US" sz="4400" dirty="0">
              <a:solidFill>
                <a:schemeClr val="accent3">
                  <a:lumMod val="60000"/>
                  <a:lumOff val="40000"/>
                </a:schemeClr>
              </a:solidFill>
              <a:latin typeface="NikoshBAN" panose="02000000000000000000" pitchFamily="2" charset="0"/>
              <a:cs typeface="NikoshBAN" panose="02000000000000000000" pitchFamily="2" charset="0"/>
            </a:endParaRPr>
          </a:p>
        </p:txBody>
      </p:sp>
      <p:graphicFrame>
        <p:nvGraphicFramePr>
          <p:cNvPr id="5" name="Diagram 4"/>
          <p:cNvGraphicFramePr/>
          <p:nvPr>
            <p:extLst>
              <p:ext uri="{D42A27DB-BD31-4B8C-83A1-F6EECF244321}">
                <p14:modId xmlns:p14="http://schemas.microsoft.com/office/powerpoint/2010/main" val="2356224336"/>
              </p:ext>
            </p:extLst>
          </p:nvPr>
        </p:nvGraphicFramePr>
        <p:xfrm>
          <a:off x="250723" y="3097161"/>
          <a:ext cx="11838038" cy="3638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98133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5">
                                            <p:graphicEl>
                                              <a:dgm id="{F23F195B-0188-443B-90C2-62BCBB84A2CB}"/>
                                            </p:graphicEl>
                                          </p:spTgt>
                                        </p:tgtEl>
                                        <p:attrNameLst>
                                          <p:attrName>style.visibility</p:attrName>
                                        </p:attrNameLst>
                                      </p:cBhvr>
                                      <p:to>
                                        <p:strVal val="visible"/>
                                      </p:to>
                                    </p:set>
                                    <p:animEffect transition="in" filter="wipe(down)">
                                      <p:cBhvr>
                                        <p:cTn id="33" dur="580">
                                          <p:stCondLst>
                                            <p:cond delay="0"/>
                                          </p:stCondLst>
                                        </p:cTn>
                                        <p:tgtEl>
                                          <p:spTgt spid="5">
                                            <p:graphicEl>
                                              <a:dgm id="{F23F195B-0188-443B-90C2-62BCBB84A2CB}"/>
                                            </p:graphicEl>
                                          </p:spTgt>
                                        </p:tgtEl>
                                      </p:cBhvr>
                                    </p:animEffect>
                                    <p:anim calcmode="lin" valueType="num">
                                      <p:cBhvr>
                                        <p:cTn id="34" dur="1822" tmFilter="0,0; 0.14,0.36; 0.43,0.73; 0.71,0.91; 1.0,1.0">
                                          <p:stCondLst>
                                            <p:cond delay="0"/>
                                          </p:stCondLst>
                                        </p:cTn>
                                        <p:tgtEl>
                                          <p:spTgt spid="5">
                                            <p:graphicEl>
                                              <a:dgm id="{F23F195B-0188-443B-90C2-62BCBB84A2CB}"/>
                                            </p:graphic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graphicEl>
                                              <a:dgm id="{F23F195B-0188-443B-90C2-62BCBB84A2CB}"/>
                                            </p:graphic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graphicEl>
                                              <a:dgm id="{F23F195B-0188-443B-90C2-62BCBB84A2CB}"/>
                                            </p:graphic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graphicEl>
                                              <a:dgm id="{F23F195B-0188-443B-90C2-62BCBB84A2CB}"/>
                                            </p:graphic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graphicEl>
                                              <a:dgm id="{F23F195B-0188-443B-90C2-62BCBB84A2CB}"/>
                                            </p:graphic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graphicEl>
                                              <a:dgm id="{F23F195B-0188-443B-90C2-62BCBB84A2CB}"/>
                                            </p:graphicEl>
                                          </p:spTgt>
                                        </p:tgtEl>
                                      </p:cBhvr>
                                      <p:to x="100000" y="60000"/>
                                    </p:animScale>
                                    <p:animScale>
                                      <p:cBhvr>
                                        <p:cTn id="40" dur="166" decel="50000">
                                          <p:stCondLst>
                                            <p:cond delay="676"/>
                                          </p:stCondLst>
                                        </p:cTn>
                                        <p:tgtEl>
                                          <p:spTgt spid="5">
                                            <p:graphicEl>
                                              <a:dgm id="{F23F195B-0188-443B-90C2-62BCBB84A2CB}"/>
                                            </p:graphicEl>
                                          </p:spTgt>
                                        </p:tgtEl>
                                      </p:cBhvr>
                                      <p:to x="100000" y="100000"/>
                                    </p:animScale>
                                    <p:animScale>
                                      <p:cBhvr>
                                        <p:cTn id="41" dur="26">
                                          <p:stCondLst>
                                            <p:cond delay="1312"/>
                                          </p:stCondLst>
                                        </p:cTn>
                                        <p:tgtEl>
                                          <p:spTgt spid="5">
                                            <p:graphicEl>
                                              <a:dgm id="{F23F195B-0188-443B-90C2-62BCBB84A2CB}"/>
                                            </p:graphicEl>
                                          </p:spTgt>
                                        </p:tgtEl>
                                      </p:cBhvr>
                                      <p:to x="100000" y="80000"/>
                                    </p:animScale>
                                    <p:animScale>
                                      <p:cBhvr>
                                        <p:cTn id="42" dur="166" decel="50000">
                                          <p:stCondLst>
                                            <p:cond delay="1338"/>
                                          </p:stCondLst>
                                        </p:cTn>
                                        <p:tgtEl>
                                          <p:spTgt spid="5">
                                            <p:graphicEl>
                                              <a:dgm id="{F23F195B-0188-443B-90C2-62BCBB84A2CB}"/>
                                            </p:graphicEl>
                                          </p:spTgt>
                                        </p:tgtEl>
                                      </p:cBhvr>
                                      <p:to x="100000" y="100000"/>
                                    </p:animScale>
                                    <p:animScale>
                                      <p:cBhvr>
                                        <p:cTn id="43" dur="26">
                                          <p:stCondLst>
                                            <p:cond delay="1642"/>
                                          </p:stCondLst>
                                        </p:cTn>
                                        <p:tgtEl>
                                          <p:spTgt spid="5">
                                            <p:graphicEl>
                                              <a:dgm id="{F23F195B-0188-443B-90C2-62BCBB84A2CB}"/>
                                            </p:graphicEl>
                                          </p:spTgt>
                                        </p:tgtEl>
                                      </p:cBhvr>
                                      <p:to x="100000" y="90000"/>
                                    </p:animScale>
                                    <p:animScale>
                                      <p:cBhvr>
                                        <p:cTn id="44" dur="166" decel="50000">
                                          <p:stCondLst>
                                            <p:cond delay="1668"/>
                                          </p:stCondLst>
                                        </p:cTn>
                                        <p:tgtEl>
                                          <p:spTgt spid="5">
                                            <p:graphicEl>
                                              <a:dgm id="{F23F195B-0188-443B-90C2-62BCBB84A2CB}"/>
                                            </p:graphicEl>
                                          </p:spTgt>
                                        </p:tgtEl>
                                      </p:cBhvr>
                                      <p:to x="100000" y="100000"/>
                                    </p:animScale>
                                    <p:animScale>
                                      <p:cBhvr>
                                        <p:cTn id="45" dur="26">
                                          <p:stCondLst>
                                            <p:cond delay="1808"/>
                                          </p:stCondLst>
                                        </p:cTn>
                                        <p:tgtEl>
                                          <p:spTgt spid="5">
                                            <p:graphicEl>
                                              <a:dgm id="{F23F195B-0188-443B-90C2-62BCBB84A2CB}"/>
                                            </p:graphicEl>
                                          </p:spTgt>
                                        </p:tgtEl>
                                      </p:cBhvr>
                                      <p:to x="100000" y="95000"/>
                                    </p:animScale>
                                    <p:animScale>
                                      <p:cBhvr>
                                        <p:cTn id="46" dur="166" decel="50000">
                                          <p:stCondLst>
                                            <p:cond delay="1834"/>
                                          </p:stCondLst>
                                        </p:cTn>
                                        <p:tgtEl>
                                          <p:spTgt spid="5">
                                            <p:graphicEl>
                                              <a:dgm id="{F23F195B-0188-443B-90C2-62BCBB84A2CB}"/>
                                            </p:graphicEl>
                                          </p:spTgt>
                                        </p:tgtEl>
                                      </p:cBhvr>
                                      <p:to x="100000" y="100000"/>
                                    </p:animScale>
                                  </p:childTnLst>
                                </p:cTn>
                              </p:par>
                              <p:par>
                                <p:cTn id="47" presetID="26" presetClass="entr" presetSubtype="0" fill="hold" grpId="0" nodeType="withEffect">
                                  <p:stCondLst>
                                    <p:cond delay="0"/>
                                  </p:stCondLst>
                                  <p:childTnLst>
                                    <p:set>
                                      <p:cBhvr>
                                        <p:cTn id="48" dur="1" fill="hold">
                                          <p:stCondLst>
                                            <p:cond delay="0"/>
                                          </p:stCondLst>
                                        </p:cTn>
                                        <p:tgtEl>
                                          <p:spTgt spid="5">
                                            <p:graphicEl>
                                              <a:dgm id="{5CD7FFB7-84DF-45D4-B855-491CFA5C0FD0}"/>
                                            </p:graphicEl>
                                          </p:spTgt>
                                        </p:tgtEl>
                                        <p:attrNameLst>
                                          <p:attrName>style.visibility</p:attrName>
                                        </p:attrNameLst>
                                      </p:cBhvr>
                                      <p:to>
                                        <p:strVal val="visible"/>
                                      </p:to>
                                    </p:set>
                                    <p:animEffect transition="in" filter="wipe(down)">
                                      <p:cBhvr>
                                        <p:cTn id="49" dur="580">
                                          <p:stCondLst>
                                            <p:cond delay="0"/>
                                          </p:stCondLst>
                                        </p:cTn>
                                        <p:tgtEl>
                                          <p:spTgt spid="5">
                                            <p:graphicEl>
                                              <a:dgm id="{5CD7FFB7-84DF-45D4-B855-491CFA5C0FD0}"/>
                                            </p:graphicEl>
                                          </p:spTgt>
                                        </p:tgtEl>
                                      </p:cBhvr>
                                    </p:animEffect>
                                    <p:anim calcmode="lin" valueType="num">
                                      <p:cBhvr>
                                        <p:cTn id="50" dur="1822" tmFilter="0,0; 0.14,0.36; 0.43,0.73; 0.71,0.91; 1.0,1.0">
                                          <p:stCondLst>
                                            <p:cond delay="0"/>
                                          </p:stCondLst>
                                        </p:cTn>
                                        <p:tgtEl>
                                          <p:spTgt spid="5">
                                            <p:graphicEl>
                                              <a:dgm id="{5CD7FFB7-84DF-45D4-B855-491CFA5C0FD0}"/>
                                            </p:graphic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5">
                                            <p:graphicEl>
                                              <a:dgm id="{5CD7FFB7-84DF-45D4-B855-491CFA5C0FD0}"/>
                                            </p:graphic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5">
                                            <p:graphicEl>
                                              <a:dgm id="{5CD7FFB7-84DF-45D4-B855-491CFA5C0FD0}"/>
                                            </p:graphic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5">
                                            <p:graphicEl>
                                              <a:dgm id="{5CD7FFB7-84DF-45D4-B855-491CFA5C0FD0}"/>
                                            </p:graphic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5">
                                            <p:graphicEl>
                                              <a:dgm id="{5CD7FFB7-84DF-45D4-B855-491CFA5C0FD0}"/>
                                            </p:graphic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5">
                                            <p:graphicEl>
                                              <a:dgm id="{5CD7FFB7-84DF-45D4-B855-491CFA5C0FD0}"/>
                                            </p:graphicEl>
                                          </p:spTgt>
                                        </p:tgtEl>
                                      </p:cBhvr>
                                      <p:to x="100000" y="60000"/>
                                    </p:animScale>
                                    <p:animScale>
                                      <p:cBhvr>
                                        <p:cTn id="56" dur="166" decel="50000">
                                          <p:stCondLst>
                                            <p:cond delay="676"/>
                                          </p:stCondLst>
                                        </p:cTn>
                                        <p:tgtEl>
                                          <p:spTgt spid="5">
                                            <p:graphicEl>
                                              <a:dgm id="{5CD7FFB7-84DF-45D4-B855-491CFA5C0FD0}"/>
                                            </p:graphicEl>
                                          </p:spTgt>
                                        </p:tgtEl>
                                      </p:cBhvr>
                                      <p:to x="100000" y="100000"/>
                                    </p:animScale>
                                    <p:animScale>
                                      <p:cBhvr>
                                        <p:cTn id="57" dur="26">
                                          <p:stCondLst>
                                            <p:cond delay="1312"/>
                                          </p:stCondLst>
                                        </p:cTn>
                                        <p:tgtEl>
                                          <p:spTgt spid="5">
                                            <p:graphicEl>
                                              <a:dgm id="{5CD7FFB7-84DF-45D4-B855-491CFA5C0FD0}"/>
                                            </p:graphicEl>
                                          </p:spTgt>
                                        </p:tgtEl>
                                      </p:cBhvr>
                                      <p:to x="100000" y="80000"/>
                                    </p:animScale>
                                    <p:animScale>
                                      <p:cBhvr>
                                        <p:cTn id="58" dur="166" decel="50000">
                                          <p:stCondLst>
                                            <p:cond delay="1338"/>
                                          </p:stCondLst>
                                        </p:cTn>
                                        <p:tgtEl>
                                          <p:spTgt spid="5">
                                            <p:graphicEl>
                                              <a:dgm id="{5CD7FFB7-84DF-45D4-B855-491CFA5C0FD0}"/>
                                            </p:graphicEl>
                                          </p:spTgt>
                                        </p:tgtEl>
                                      </p:cBhvr>
                                      <p:to x="100000" y="100000"/>
                                    </p:animScale>
                                    <p:animScale>
                                      <p:cBhvr>
                                        <p:cTn id="59" dur="26">
                                          <p:stCondLst>
                                            <p:cond delay="1642"/>
                                          </p:stCondLst>
                                        </p:cTn>
                                        <p:tgtEl>
                                          <p:spTgt spid="5">
                                            <p:graphicEl>
                                              <a:dgm id="{5CD7FFB7-84DF-45D4-B855-491CFA5C0FD0}"/>
                                            </p:graphicEl>
                                          </p:spTgt>
                                        </p:tgtEl>
                                      </p:cBhvr>
                                      <p:to x="100000" y="90000"/>
                                    </p:animScale>
                                    <p:animScale>
                                      <p:cBhvr>
                                        <p:cTn id="60" dur="166" decel="50000">
                                          <p:stCondLst>
                                            <p:cond delay="1668"/>
                                          </p:stCondLst>
                                        </p:cTn>
                                        <p:tgtEl>
                                          <p:spTgt spid="5">
                                            <p:graphicEl>
                                              <a:dgm id="{5CD7FFB7-84DF-45D4-B855-491CFA5C0FD0}"/>
                                            </p:graphicEl>
                                          </p:spTgt>
                                        </p:tgtEl>
                                      </p:cBhvr>
                                      <p:to x="100000" y="100000"/>
                                    </p:animScale>
                                    <p:animScale>
                                      <p:cBhvr>
                                        <p:cTn id="61" dur="26">
                                          <p:stCondLst>
                                            <p:cond delay="1808"/>
                                          </p:stCondLst>
                                        </p:cTn>
                                        <p:tgtEl>
                                          <p:spTgt spid="5">
                                            <p:graphicEl>
                                              <a:dgm id="{5CD7FFB7-84DF-45D4-B855-491CFA5C0FD0}"/>
                                            </p:graphicEl>
                                          </p:spTgt>
                                        </p:tgtEl>
                                      </p:cBhvr>
                                      <p:to x="100000" y="95000"/>
                                    </p:animScale>
                                    <p:animScale>
                                      <p:cBhvr>
                                        <p:cTn id="62" dur="166" decel="50000">
                                          <p:stCondLst>
                                            <p:cond delay="1834"/>
                                          </p:stCondLst>
                                        </p:cTn>
                                        <p:tgtEl>
                                          <p:spTgt spid="5">
                                            <p:graphicEl>
                                              <a:dgm id="{5CD7FFB7-84DF-45D4-B855-491CFA5C0FD0}"/>
                                            </p:graphic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5">
                                            <p:graphicEl>
                                              <a:dgm id="{F7227C93-3E14-4097-A76A-A3D6F22D203B}"/>
                                            </p:graphicEl>
                                          </p:spTgt>
                                        </p:tgtEl>
                                        <p:attrNameLst>
                                          <p:attrName>style.visibility</p:attrName>
                                        </p:attrNameLst>
                                      </p:cBhvr>
                                      <p:to>
                                        <p:strVal val="visible"/>
                                      </p:to>
                                    </p:set>
                                    <p:animEffect transition="in" filter="wipe(down)">
                                      <p:cBhvr>
                                        <p:cTn id="67" dur="580">
                                          <p:stCondLst>
                                            <p:cond delay="0"/>
                                          </p:stCondLst>
                                        </p:cTn>
                                        <p:tgtEl>
                                          <p:spTgt spid="5">
                                            <p:graphicEl>
                                              <a:dgm id="{F7227C93-3E14-4097-A76A-A3D6F22D203B}"/>
                                            </p:graphicEl>
                                          </p:spTgt>
                                        </p:tgtEl>
                                      </p:cBhvr>
                                    </p:animEffect>
                                    <p:anim calcmode="lin" valueType="num">
                                      <p:cBhvr>
                                        <p:cTn id="68" dur="1822" tmFilter="0,0; 0.14,0.36; 0.43,0.73; 0.71,0.91; 1.0,1.0">
                                          <p:stCondLst>
                                            <p:cond delay="0"/>
                                          </p:stCondLst>
                                        </p:cTn>
                                        <p:tgtEl>
                                          <p:spTgt spid="5">
                                            <p:graphicEl>
                                              <a:dgm id="{F7227C93-3E14-4097-A76A-A3D6F22D203B}"/>
                                            </p:graphic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5">
                                            <p:graphicEl>
                                              <a:dgm id="{F7227C93-3E14-4097-A76A-A3D6F22D203B}"/>
                                            </p:graphic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5">
                                            <p:graphicEl>
                                              <a:dgm id="{F7227C93-3E14-4097-A76A-A3D6F22D203B}"/>
                                            </p:graphic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5">
                                            <p:graphicEl>
                                              <a:dgm id="{F7227C93-3E14-4097-A76A-A3D6F22D203B}"/>
                                            </p:graphic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5">
                                            <p:graphicEl>
                                              <a:dgm id="{F7227C93-3E14-4097-A76A-A3D6F22D203B}"/>
                                            </p:graphic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5">
                                            <p:graphicEl>
                                              <a:dgm id="{F7227C93-3E14-4097-A76A-A3D6F22D203B}"/>
                                            </p:graphicEl>
                                          </p:spTgt>
                                        </p:tgtEl>
                                      </p:cBhvr>
                                      <p:to x="100000" y="60000"/>
                                    </p:animScale>
                                    <p:animScale>
                                      <p:cBhvr>
                                        <p:cTn id="74" dur="166" decel="50000">
                                          <p:stCondLst>
                                            <p:cond delay="676"/>
                                          </p:stCondLst>
                                        </p:cTn>
                                        <p:tgtEl>
                                          <p:spTgt spid="5">
                                            <p:graphicEl>
                                              <a:dgm id="{F7227C93-3E14-4097-A76A-A3D6F22D203B}"/>
                                            </p:graphicEl>
                                          </p:spTgt>
                                        </p:tgtEl>
                                      </p:cBhvr>
                                      <p:to x="100000" y="100000"/>
                                    </p:animScale>
                                    <p:animScale>
                                      <p:cBhvr>
                                        <p:cTn id="75" dur="26">
                                          <p:stCondLst>
                                            <p:cond delay="1312"/>
                                          </p:stCondLst>
                                        </p:cTn>
                                        <p:tgtEl>
                                          <p:spTgt spid="5">
                                            <p:graphicEl>
                                              <a:dgm id="{F7227C93-3E14-4097-A76A-A3D6F22D203B}"/>
                                            </p:graphicEl>
                                          </p:spTgt>
                                        </p:tgtEl>
                                      </p:cBhvr>
                                      <p:to x="100000" y="80000"/>
                                    </p:animScale>
                                    <p:animScale>
                                      <p:cBhvr>
                                        <p:cTn id="76" dur="166" decel="50000">
                                          <p:stCondLst>
                                            <p:cond delay="1338"/>
                                          </p:stCondLst>
                                        </p:cTn>
                                        <p:tgtEl>
                                          <p:spTgt spid="5">
                                            <p:graphicEl>
                                              <a:dgm id="{F7227C93-3E14-4097-A76A-A3D6F22D203B}"/>
                                            </p:graphicEl>
                                          </p:spTgt>
                                        </p:tgtEl>
                                      </p:cBhvr>
                                      <p:to x="100000" y="100000"/>
                                    </p:animScale>
                                    <p:animScale>
                                      <p:cBhvr>
                                        <p:cTn id="77" dur="26">
                                          <p:stCondLst>
                                            <p:cond delay="1642"/>
                                          </p:stCondLst>
                                        </p:cTn>
                                        <p:tgtEl>
                                          <p:spTgt spid="5">
                                            <p:graphicEl>
                                              <a:dgm id="{F7227C93-3E14-4097-A76A-A3D6F22D203B}"/>
                                            </p:graphicEl>
                                          </p:spTgt>
                                        </p:tgtEl>
                                      </p:cBhvr>
                                      <p:to x="100000" y="90000"/>
                                    </p:animScale>
                                    <p:animScale>
                                      <p:cBhvr>
                                        <p:cTn id="78" dur="166" decel="50000">
                                          <p:stCondLst>
                                            <p:cond delay="1668"/>
                                          </p:stCondLst>
                                        </p:cTn>
                                        <p:tgtEl>
                                          <p:spTgt spid="5">
                                            <p:graphicEl>
                                              <a:dgm id="{F7227C93-3E14-4097-A76A-A3D6F22D203B}"/>
                                            </p:graphicEl>
                                          </p:spTgt>
                                        </p:tgtEl>
                                      </p:cBhvr>
                                      <p:to x="100000" y="100000"/>
                                    </p:animScale>
                                    <p:animScale>
                                      <p:cBhvr>
                                        <p:cTn id="79" dur="26">
                                          <p:stCondLst>
                                            <p:cond delay="1808"/>
                                          </p:stCondLst>
                                        </p:cTn>
                                        <p:tgtEl>
                                          <p:spTgt spid="5">
                                            <p:graphicEl>
                                              <a:dgm id="{F7227C93-3E14-4097-A76A-A3D6F22D203B}"/>
                                            </p:graphicEl>
                                          </p:spTgt>
                                        </p:tgtEl>
                                      </p:cBhvr>
                                      <p:to x="100000" y="95000"/>
                                    </p:animScale>
                                    <p:animScale>
                                      <p:cBhvr>
                                        <p:cTn id="80" dur="166" decel="50000">
                                          <p:stCondLst>
                                            <p:cond delay="1834"/>
                                          </p:stCondLst>
                                        </p:cTn>
                                        <p:tgtEl>
                                          <p:spTgt spid="5">
                                            <p:graphicEl>
                                              <a:dgm id="{F7227C93-3E14-4097-A76A-A3D6F22D203B}"/>
                                            </p:graphicEl>
                                          </p:spTgt>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5">
                                            <p:graphicEl>
                                              <a:dgm id="{74B4CF3F-5522-47FB-A782-D2FA3A34FEA0}"/>
                                            </p:graphicEl>
                                          </p:spTgt>
                                        </p:tgtEl>
                                        <p:attrNameLst>
                                          <p:attrName>style.visibility</p:attrName>
                                        </p:attrNameLst>
                                      </p:cBhvr>
                                      <p:to>
                                        <p:strVal val="visible"/>
                                      </p:to>
                                    </p:set>
                                    <p:animEffect transition="in" filter="wipe(down)">
                                      <p:cBhvr>
                                        <p:cTn id="83" dur="580">
                                          <p:stCondLst>
                                            <p:cond delay="0"/>
                                          </p:stCondLst>
                                        </p:cTn>
                                        <p:tgtEl>
                                          <p:spTgt spid="5">
                                            <p:graphicEl>
                                              <a:dgm id="{74B4CF3F-5522-47FB-A782-D2FA3A34FEA0}"/>
                                            </p:graphicEl>
                                          </p:spTgt>
                                        </p:tgtEl>
                                      </p:cBhvr>
                                    </p:animEffect>
                                    <p:anim calcmode="lin" valueType="num">
                                      <p:cBhvr>
                                        <p:cTn id="84" dur="1822" tmFilter="0,0; 0.14,0.36; 0.43,0.73; 0.71,0.91; 1.0,1.0">
                                          <p:stCondLst>
                                            <p:cond delay="0"/>
                                          </p:stCondLst>
                                        </p:cTn>
                                        <p:tgtEl>
                                          <p:spTgt spid="5">
                                            <p:graphicEl>
                                              <a:dgm id="{74B4CF3F-5522-47FB-A782-D2FA3A34FEA0}"/>
                                            </p:graphic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5">
                                            <p:graphicEl>
                                              <a:dgm id="{74B4CF3F-5522-47FB-A782-D2FA3A34FEA0}"/>
                                            </p:graphic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5">
                                            <p:graphicEl>
                                              <a:dgm id="{74B4CF3F-5522-47FB-A782-D2FA3A34FEA0}"/>
                                            </p:graphic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5">
                                            <p:graphicEl>
                                              <a:dgm id="{74B4CF3F-5522-47FB-A782-D2FA3A34FEA0}"/>
                                            </p:graphic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5">
                                            <p:graphicEl>
                                              <a:dgm id="{74B4CF3F-5522-47FB-A782-D2FA3A34FEA0}"/>
                                            </p:graphic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5">
                                            <p:graphicEl>
                                              <a:dgm id="{74B4CF3F-5522-47FB-A782-D2FA3A34FEA0}"/>
                                            </p:graphicEl>
                                          </p:spTgt>
                                        </p:tgtEl>
                                      </p:cBhvr>
                                      <p:to x="100000" y="60000"/>
                                    </p:animScale>
                                    <p:animScale>
                                      <p:cBhvr>
                                        <p:cTn id="90" dur="166" decel="50000">
                                          <p:stCondLst>
                                            <p:cond delay="676"/>
                                          </p:stCondLst>
                                        </p:cTn>
                                        <p:tgtEl>
                                          <p:spTgt spid="5">
                                            <p:graphicEl>
                                              <a:dgm id="{74B4CF3F-5522-47FB-A782-D2FA3A34FEA0}"/>
                                            </p:graphicEl>
                                          </p:spTgt>
                                        </p:tgtEl>
                                      </p:cBhvr>
                                      <p:to x="100000" y="100000"/>
                                    </p:animScale>
                                    <p:animScale>
                                      <p:cBhvr>
                                        <p:cTn id="91" dur="26">
                                          <p:stCondLst>
                                            <p:cond delay="1312"/>
                                          </p:stCondLst>
                                        </p:cTn>
                                        <p:tgtEl>
                                          <p:spTgt spid="5">
                                            <p:graphicEl>
                                              <a:dgm id="{74B4CF3F-5522-47FB-A782-D2FA3A34FEA0}"/>
                                            </p:graphicEl>
                                          </p:spTgt>
                                        </p:tgtEl>
                                      </p:cBhvr>
                                      <p:to x="100000" y="80000"/>
                                    </p:animScale>
                                    <p:animScale>
                                      <p:cBhvr>
                                        <p:cTn id="92" dur="166" decel="50000">
                                          <p:stCondLst>
                                            <p:cond delay="1338"/>
                                          </p:stCondLst>
                                        </p:cTn>
                                        <p:tgtEl>
                                          <p:spTgt spid="5">
                                            <p:graphicEl>
                                              <a:dgm id="{74B4CF3F-5522-47FB-A782-D2FA3A34FEA0}"/>
                                            </p:graphicEl>
                                          </p:spTgt>
                                        </p:tgtEl>
                                      </p:cBhvr>
                                      <p:to x="100000" y="100000"/>
                                    </p:animScale>
                                    <p:animScale>
                                      <p:cBhvr>
                                        <p:cTn id="93" dur="26">
                                          <p:stCondLst>
                                            <p:cond delay="1642"/>
                                          </p:stCondLst>
                                        </p:cTn>
                                        <p:tgtEl>
                                          <p:spTgt spid="5">
                                            <p:graphicEl>
                                              <a:dgm id="{74B4CF3F-5522-47FB-A782-D2FA3A34FEA0}"/>
                                            </p:graphicEl>
                                          </p:spTgt>
                                        </p:tgtEl>
                                      </p:cBhvr>
                                      <p:to x="100000" y="90000"/>
                                    </p:animScale>
                                    <p:animScale>
                                      <p:cBhvr>
                                        <p:cTn id="94" dur="166" decel="50000">
                                          <p:stCondLst>
                                            <p:cond delay="1668"/>
                                          </p:stCondLst>
                                        </p:cTn>
                                        <p:tgtEl>
                                          <p:spTgt spid="5">
                                            <p:graphicEl>
                                              <a:dgm id="{74B4CF3F-5522-47FB-A782-D2FA3A34FEA0}"/>
                                            </p:graphicEl>
                                          </p:spTgt>
                                        </p:tgtEl>
                                      </p:cBhvr>
                                      <p:to x="100000" y="100000"/>
                                    </p:animScale>
                                    <p:animScale>
                                      <p:cBhvr>
                                        <p:cTn id="95" dur="26">
                                          <p:stCondLst>
                                            <p:cond delay="1808"/>
                                          </p:stCondLst>
                                        </p:cTn>
                                        <p:tgtEl>
                                          <p:spTgt spid="5">
                                            <p:graphicEl>
                                              <a:dgm id="{74B4CF3F-5522-47FB-A782-D2FA3A34FEA0}"/>
                                            </p:graphicEl>
                                          </p:spTgt>
                                        </p:tgtEl>
                                      </p:cBhvr>
                                      <p:to x="100000" y="95000"/>
                                    </p:animScale>
                                    <p:animScale>
                                      <p:cBhvr>
                                        <p:cTn id="96" dur="166" decel="50000">
                                          <p:stCondLst>
                                            <p:cond delay="1834"/>
                                          </p:stCondLst>
                                        </p:cTn>
                                        <p:tgtEl>
                                          <p:spTgt spid="5">
                                            <p:graphicEl>
                                              <a:dgm id="{74B4CF3F-5522-47FB-A782-D2FA3A34FEA0}"/>
                                            </p:graphicEl>
                                          </p:spTgt>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5">
                                            <p:graphicEl>
                                              <a:dgm id="{568C8AE3-E974-4F29-A6D0-15AD0C9AAF1E}"/>
                                            </p:graphicEl>
                                          </p:spTgt>
                                        </p:tgtEl>
                                        <p:attrNameLst>
                                          <p:attrName>style.visibility</p:attrName>
                                        </p:attrNameLst>
                                      </p:cBhvr>
                                      <p:to>
                                        <p:strVal val="visible"/>
                                      </p:to>
                                    </p:set>
                                    <p:animEffect transition="in" filter="wipe(down)">
                                      <p:cBhvr>
                                        <p:cTn id="101" dur="580">
                                          <p:stCondLst>
                                            <p:cond delay="0"/>
                                          </p:stCondLst>
                                        </p:cTn>
                                        <p:tgtEl>
                                          <p:spTgt spid="5">
                                            <p:graphicEl>
                                              <a:dgm id="{568C8AE3-E974-4F29-A6D0-15AD0C9AAF1E}"/>
                                            </p:graphicEl>
                                          </p:spTgt>
                                        </p:tgtEl>
                                      </p:cBhvr>
                                    </p:animEffect>
                                    <p:anim calcmode="lin" valueType="num">
                                      <p:cBhvr>
                                        <p:cTn id="102" dur="1822" tmFilter="0,0; 0.14,0.36; 0.43,0.73; 0.71,0.91; 1.0,1.0">
                                          <p:stCondLst>
                                            <p:cond delay="0"/>
                                          </p:stCondLst>
                                        </p:cTn>
                                        <p:tgtEl>
                                          <p:spTgt spid="5">
                                            <p:graphicEl>
                                              <a:dgm id="{568C8AE3-E974-4F29-A6D0-15AD0C9AAF1E}"/>
                                            </p:graphic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5">
                                            <p:graphicEl>
                                              <a:dgm id="{568C8AE3-E974-4F29-A6D0-15AD0C9AAF1E}"/>
                                            </p:graphic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5">
                                            <p:graphicEl>
                                              <a:dgm id="{568C8AE3-E974-4F29-A6D0-15AD0C9AAF1E}"/>
                                            </p:graphic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5">
                                            <p:graphicEl>
                                              <a:dgm id="{568C8AE3-E974-4F29-A6D0-15AD0C9AAF1E}"/>
                                            </p:graphic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5">
                                            <p:graphicEl>
                                              <a:dgm id="{568C8AE3-E974-4F29-A6D0-15AD0C9AAF1E}"/>
                                            </p:graphic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5">
                                            <p:graphicEl>
                                              <a:dgm id="{568C8AE3-E974-4F29-A6D0-15AD0C9AAF1E}"/>
                                            </p:graphicEl>
                                          </p:spTgt>
                                        </p:tgtEl>
                                      </p:cBhvr>
                                      <p:to x="100000" y="60000"/>
                                    </p:animScale>
                                    <p:animScale>
                                      <p:cBhvr>
                                        <p:cTn id="108" dur="166" decel="50000">
                                          <p:stCondLst>
                                            <p:cond delay="676"/>
                                          </p:stCondLst>
                                        </p:cTn>
                                        <p:tgtEl>
                                          <p:spTgt spid="5">
                                            <p:graphicEl>
                                              <a:dgm id="{568C8AE3-E974-4F29-A6D0-15AD0C9AAF1E}"/>
                                            </p:graphicEl>
                                          </p:spTgt>
                                        </p:tgtEl>
                                      </p:cBhvr>
                                      <p:to x="100000" y="100000"/>
                                    </p:animScale>
                                    <p:animScale>
                                      <p:cBhvr>
                                        <p:cTn id="109" dur="26">
                                          <p:stCondLst>
                                            <p:cond delay="1312"/>
                                          </p:stCondLst>
                                        </p:cTn>
                                        <p:tgtEl>
                                          <p:spTgt spid="5">
                                            <p:graphicEl>
                                              <a:dgm id="{568C8AE3-E974-4F29-A6D0-15AD0C9AAF1E}"/>
                                            </p:graphicEl>
                                          </p:spTgt>
                                        </p:tgtEl>
                                      </p:cBhvr>
                                      <p:to x="100000" y="80000"/>
                                    </p:animScale>
                                    <p:animScale>
                                      <p:cBhvr>
                                        <p:cTn id="110" dur="166" decel="50000">
                                          <p:stCondLst>
                                            <p:cond delay="1338"/>
                                          </p:stCondLst>
                                        </p:cTn>
                                        <p:tgtEl>
                                          <p:spTgt spid="5">
                                            <p:graphicEl>
                                              <a:dgm id="{568C8AE3-E974-4F29-A6D0-15AD0C9AAF1E}"/>
                                            </p:graphicEl>
                                          </p:spTgt>
                                        </p:tgtEl>
                                      </p:cBhvr>
                                      <p:to x="100000" y="100000"/>
                                    </p:animScale>
                                    <p:animScale>
                                      <p:cBhvr>
                                        <p:cTn id="111" dur="26">
                                          <p:stCondLst>
                                            <p:cond delay="1642"/>
                                          </p:stCondLst>
                                        </p:cTn>
                                        <p:tgtEl>
                                          <p:spTgt spid="5">
                                            <p:graphicEl>
                                              <a:dgm id="{568C8AE3-E974-4F29-A6D0-15AD0C9AAF1E}"/>
                                            </p:graphicEl>
                                          </p:spTgt>
                                        </p:tgtEl>
                                      </p:cBhvr>
                                      <p:to x="100000" y="90000"/>
                                    </p:animScale>
                                    <p:animScale>
                                      <p:cBhvr>
                                        <p:cTn id="112" dur="166" decel="50000">
                                          <p:stCondLst>
                                            <p:cond delay="1668"/>
                                          </p:stCondLst>
                                        </p:cTn>
                                        <p:tgtEl>
                                          <p:spTgt spid="5">
                                            <p:graphicEl>
                                              <a:dgm id="{568C8AE3-E974-4F29-A6D0-15AD0C9AAF1E}"/>
                                            </p:graphicEl>
                                          </p:spTgt>
                                        </p:tgtEl>
                                      </p:cBhvr>
                                      <p:to x="100000" y="100000"/>
                                    </p:animScale>
                                    <p:animScale>
                                      <p:cBhvr>
                                        <p:cTn id="113" dur="26">
                                          <p:stCondLst>
                                            <p:cond delay="1808"/>
                                          </p:stCondLst>
                                        </p:cTn>
                                        <p:tgtEl>
                                          <p:spTgt spid="5">
                                            <p:graphicEl>
                                              <a:dgm id="{568C8AE3-E974-4F29-A6D0-15AD0C9AAF1E}"/>
                                            </p:graphicEl>
                                          </p:spTgt>
                                        </p:tgtEl>
                                      </p:cBhvr>
                                      <p:to x="100000" y="95000"/>
                                    </p:animScale>
                                    <p:animScale>
                                      <p:cBhvr>
                                        <p:cTn id="114" dur="166" decel="50000">
                                          <p:stCondLst>
                                            <p:cond delay="1834"/>
                                          </p:stCondLst>
                                        </p:cTn>
                                        <p:tgtEl>
                                          <p:spTgt spid="5">
                                            <p:graphicEl>
                                              <a:dgm id="{568C8AE3-E974-4F29-A6D0-15AD0C9AAF1E}"/>
                                            </p:graphicEl>
                                          </p:spTgt>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5">
                                            <p:graphicEl>
                                              <a:dgm id="{B9659B1D-366F-40E8-8D36-8FA1BA348EAE}"/>
                                            </p:graphicEl>
                                          </p:spTgt>
                                        </p:tgtEl>
                                        <p:attrNameLst>
                                          <p:attrName>style.visibility</p:attrName>
                                        </p:attrNameLst>
                                      </p:cBhvr>
                                      <p:to>
                                        <p:strVal val="visible"/>
                                      </p:to>
                                    </p:set>
                                    <p:animEffect transition="in" filter="wipe(down)">
                                      <p:cBhvr>
                                        <p:cTn id="117" dur="580">
                                          <p:stCondLst>
                                            <p:cond delay="0"/>
                                          </p:stCondLst>
                                        </p:cTn>
                                        <p:tgtEl>
                                          <p:spTgt spid="5">
                                            <p:graphicEl>
                                              <a:dgm id="{B9659B1D-366F-40E8-8D36-8FA1BA348EAE}"/>
                                            </p:graphicEl>
                                          </p:spTgt>
                                        </p:tgtEl>
                                      </p:cBhvr>
                                    </p:animEffect>
                                    <p:anim calcmode="lin" valueType="num">
                                      <p:cBhvr>
                                        <p:cTn id="118" dur="1822" tmFilter="0,0; 0.14,0.36; 0.43,0.73; 0.71,0.91; 1.0,1.0">
                                          <p:stCondLst>
                                            <p:cond delay="0"/>
                                          </p:stCondLst>
                                        </p:cTn>
                                        <p:tgtEl>
                                          <p:spTgt spid="5">
                                            <p:graphicEl>
                                              <a:dgm id="{B9659B1D-366F-40E8-8D36-8FA1BA348EAE}"/>
                                            </p:graphic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5">
                                            <p:graphicEl>
                                              <a:dgm id="{B9659B1D-366F-40E8-8D36-8FA1BA348EAE}"/>
                                            </p:graphic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5">
                                            <p:graphicEl>
                                              <a:dgm id="{B9659B1D-366F-40E8-8D36-8FA1BA348EAE}"/>
                                            </p:graphic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5">
                                            <p:graphicEl>
                                              <a:dgm id="{B9659B1D-366F-40E8-8D36-8FA1BA348EAE}"/>
                                            </p:graphic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5">
                                            <p:graphicEl>
                                              <a:dgm id="{B9659B1D-366F-40E8-8D36-8FA1BA348EAE}"/>
                                            </p:graphic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5">
                                            <p:graphicEl>
                                              <a:dgm id="{B9659B1D-366F-40E8-8D36-8FA1BA348EAE}"/>
                                            </p:graphicEl>
                                          </p:spTgt>
                                        </p:tgtEl>
                                      </p:cBhvr>
                                      <p:to x="100000" y="60000"/>
                                    </p:animScale>
                                    <p:animScale>
                                      <p:cBhvr>
                                        <p:cTn id="124" dur="166" decel="50000">
                                          <p:stCondLst>
                                            <p:cond delay="676"/>
                                          </p:stCondLst>
                                        </p:cTn>
                                        <p:tgtEl>
                                          <p:spTgt spid="5">
                                            <p:graphicEl>
                                              <a:dgm id="{B9659B1D-366F-40E8-8D36-8FA1BA348EAE}"/>
                                            </p:graphicEl>
                                          </p:spTgt>
                                        </p:tgtEl>
                                      </p:cBhvr>
                                      <p:to x="100000" y="100000"/>
                                    </p:animScale>
                                    <p:animScale>
                                      <p:cBhvr>
                                        <p:cTn id="125" dur="26">
                                          <p:stCondLst>
                                            <p:cond delay="1312"/>
                                          </p:stCondLst>
                                        </p:cTn>
                                        <p:tgtEl>
                                          <p:spTgt spid="5">
                                            <p:graphicEl>
                                              <a:dgm id="{B9659B1D-366F-40E8-8D36-8FA1BA348EAE}"/>
                                            </p:graphicEl>
                                          </p:spTgt>
                                        </p:tgtEl>
                                      </p:cBhvr>
                                      <p:to x="100000" y="80000"/>
                                    </p:animScale>
                                    <p:animScale>
                                      <p:cBhvr>
                                        <p:cTn id="126" dur="166" decel="50000">
                                          <p:stCondLst>
                                            <p:cond delay="1338"/>
                                          </p:stCondLst>
                                        </p:cTn>
                                        <p:tgtEl>
                                          <p:spTgt spid="5">
                                            <p:graphicEl>
                                              <a:dgm id="{B9659B1D-366F-40E8-8D36-8FA1BA348EAE}"/>
                                            </p:graphicEl>
                                          </p:spTgt>
                                        </p:tgtEl>
                                      </p:cBhvr>
                                      <p:to x="100000" y="100000"/>
                                    </p:animScale>
                                    <p:animScale>
                                      <p:cBhvr>
                                        <p:cTn id="127" dur="26">
                                          <p:stCondLst>
                                            <p:cond delay="1642"/>
                                          </p:stCondLst>
                                        </p:cTn>
                                        <p:tgtEl>
                                          <p:spTgt spid="5">
                                            <p:graphicEl>
                                              <a:dgm id="{B9659B1D-366F-40E8-8D36-8FA1BA348EAE}"/>
                                            </p:graphicEl>
                                          </p:spTgt>
                                        </p:tgtEl>
                                      </p:cBhvr>
                                      <p:to x="100000" y="90000"/>
                                    </p:animScale>
                                    <p:animScale>
                                      <p:cBhvr>
                                        <p:cTn id="128" dur="166" decel="50000">
                                          <p:stCondLst>
                                            <p:cond delay="1668"/>
                                          </p:stCondLst>
                                        </p:cTn>
                                        <p:tgtEl>
                                          <p:spTgt spid="5">
                                            <p:graphicEl>
                                              <a:dgm id="{B9659B1D-366F-40E8-8D36-8FA1BA348EAE}"/>
                                            </p:graphicEl>
                                          </p:spTgt>
                                        </p:tgtEl>
                                      </p:cBhvr>
                                      <p:to x="100000" y="100000"/>
                                    </p:animScale>
                                    <p:animScale>
                                      <p:cBhvr>
                                        <p:cTn id="129" dur="26">
                                          <p:stCondLst>
                                            <p:cond delay="1808"/>
                                          </p:stCondLst>
                                        </p:cTn>
                                        <p:tgtEl>
                                          <p:spTgt spid="5">
                                            <p:graphicEl>
                                              <a:dgm id="{B9659B1D-366F-40E8-8D36-8FA1BA348EAE}"/>
                                            </p:graphicEl>
                                          </p:spTgt>
                                        </p:tgtEl>
                                      </p:cBhvr>
                                      <p:to x="100000" y="95000"/>
                                    </p:animScale>
                                    <p:animScale>
                                      <p:cBhvr>
                                        <p:cTn id="130" dur="166" decel="50000">
                                          <p:stCondLst>
                                            <p:cond delay="1834"/>
                                          </p:stCondLst>
                                        </p:cTn>
                                        <p:tgtEl>
                                          <p:spTgt spid="5">
                                            <p:graphicEl>
                                              <a:dgm id="{B9659B1D-366F-40E8-8D36-8FA1BA348EAE}"/>
                                            </p:graphicEl>
                                          </p:spTgt>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26" presetClass="entr" presetSubtype="0" fill="hold" grpId="0" nodeType="clickEffect">
                                  <p:stCondLst>
                                    <p:cond delay="0"/>
                                  </p:stCondLst>
                                  <p:childTnLst>
                                    <p:set>
                                      <p:cBhvr>
                                        <p:cTn id="134" dur="1" fill="hold">
                                          <p:stCondLst>
                                            <p:cond delay="0"/>
                                          </p:stCondLst>
                                        </p:cTn>
                                        <p:tgtEl>
                                          <p:spTgt spid="5">
                                            <p:graphicEl>
                                              <a:dgm id="{CCC9552F-E8B6-481F-9309-570E32F914BB}"/>
                                            </p:graphicEl>
                                          </p:spTgt>
                                        </p:tgtEl>
                                        <p:attrNameLst>
                                          <p:attrName>style.visibility</p:attrName>
                                        </p:attrNameLst>
                                      </p:cBhvr>
                                      <p:to>
                                        <p:strVal val="visible"/>
                                      </p:to>
                                    </p:set>
                                    <p:animEffect transition="in" filter="wipe(down)">
                                      <p:cBhvr>
                                        <p:cTn id="135" dur="580">
                                          <p:stCondLst>
                                            <p:cond delay="0"/>
                                          </p:stCondLst>
                                        </p:cTn>
                                        <p:tgtEl>
                                          <p:spTgt spid="5">
                                            <p:graphicEl>
                                              <a:dgm id="{CCC9552F-E8B6-481F-9309-570E32F914BB}"/>
                                            </p:graphicEl>
                                          </p:spTgt>
                                        </p:tgtEl>
                                      </p:cBhvr>
                                    </p:animEffect>
                                    <p:anim calcmode="lin" valueType="num">
                                      <p:cBhvr>
                                        <p:cTn id="136" dur="1822" tmFilter="0,0; 0.14,0.36; 0.43,0.73; 0.71,0.91; 1.0,1.0">
                                          <p:stCondLst>
                                            <p:cond delay="0"/>
                                          </p:stCondLst>
                                        </p:cTn>
                                        <p:tgtEl>
                                          <p:spTgt spid="5">
                                            <p:graphicEl>
                                              <a:dgm id="{CCC9552F-E8B6-481F-9309-570E32F914BB}"/>
                                            </p:graphic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5">
                                            <p:graphicEl>
                                              <a:dgm id="{CCC9552F-E8B6-481F-9309-570E32F914BB}"/>
                                            </p:graphic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5">
                                            <p:graphicEl>
                                              <a:dgm id="{CCC9552F-E8B6-481F-9309-570E32F914BB}"/>
                                            </p:graphic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5">
                                            <p:graphicEl>
                                              <a:dgm id="{CCC9552F-E8B6-481F-9309-570E32F914BB}"/>
                                            </p:graphic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5">
                                            <p:graphicEl>
                                              <a:dgm id="{CCC9552F-E8B6-481F-9309-570E32F914BB}"/>
                                            </p:graphic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5">
                                            <p:graphicEl>
                                              <a:dgm id="{CCC9552F-E8B6-481F-9309-570E32F914BB}"/>
                                            </p:graphicEl>
                                          </p:spTgt>
                                        </p:tgtEl>
                                      </p:cBhvr>
                                      <p:to x="100000" y="60000"/>
                                    </p:animScale>
                                    <p:animScale>
                                      <p:cBhvr>
                                        <p:cTn id="142" dur="166" decel="50000">
                                          <p:stCondLst>
                                            <p:cond delay="676"/>
                                          </p:stCondLst>
                                        </p:cTn>
                                        <p:tgtEl>
                                          <p:spTgt spid="5">
                                            <p:graphicEl>
                                              <a:dgm id="{CCC9552F-E8B6-481F-9309-570E32F914BB}"/>
                                            </p:graphicEl>
                                          </p:spTgt>
                                        </p:tgtEl>
                                      </p:cBhvr>
                                      <p:to x="100000" y="100000"/>
                                    </p:animScale>
                                    <p:animScale>
                                      <p:cBhvr>
                                        <p:cTn id="143" dur="26">
                                          <p:stCondLst>
                                            <p:cond delay="1312"/>
                                          </p:stCondLst>
                                        </p:cTn>
                                        <p:tgtEl>
                                          <p:spTgt spid="5">
                                            <p:graphicEl>
                                              <a:dgm id="{CCC9552F-E8B6-481F-9309-570E32F914BB}"/>
                                            </p:graphicEl>
                                          </p:spTgt>
                                        </p:tgtEl>
                                      </p:cBhvr>
                                      <p:to x="100000" y="80000"/>
                                    </p:animScale>
                                    <p:animScale>
                                      <p:cBhvr>
                                        <p:cTn id="144" dur="166" decel="50000">
                                          <p:stCondLst>
                                            <p:cond delay="1338"/>
                                          </p:stCondLst>
                                        </p:cTn>
                                        <p:tgtEl>
                                          <p:spTgt spid="5">
                                            <p:graphicEl>
                                              <a:dgm id="{CCC9552F-E8B6-481F-9309-570E32F914BB}"/>
                                            </p:graphicEl>
                                          </p:spTgt>
                                        </p:tgtEl>
                                      </p:cBhvr>
                                      <p:to x="100000" y="100000"/>
                                    </p:animScale>
                                    <p:animScale>
                                      <p:cBhvr>
                                        <p:cTn id="145" dur="26">
                                          <p:stCondLst>
                                            <p:cond delay="1642"/>
                                          </p:stCondLst>
                                        </p:cTn>
                                        <p:tgtEl>
                                          <p:spTgt spid="5">
                                            <p:graphicEl>
                                              <a:dgm id="{CCC9552F-E8B6-481F-9309-570E32F914BB}"/>
                                            </p:graphicEl>
                                          </p:spTgt>
                                        </p:tgtEl>
                                      </p:cBhvr>
                                      <p:to x="100000" y="90000"/>
                                    </p:animScale>
                                    <p:animScale>
                                      <p:cBhvr>
                                        <p:cTn id="146" dur="166" decel="50000">
                                          <p:stCondLst>
                                            <p:cond delay="1668"/>
                                          </p:stCondLst>
                                        </p:cTn>
                                        <p:tgtEl>
                                          <p:spTgt spid="5">
                                            <p:graphicEl>
                                              <a:dgm id="{CCC9552F-E8B6-481F-9309-570E32F914BB}"/>
                                            </p:graphicEl>
                                          </p:spTgt>
                                        </p:tgtEl>
                                      </p:cBhvr>
                                      <p:to x="100000" y="100000"/>
                                    </p:animScale>
                                    <p:animScale>
                                      <p:cBhvr>
                                        <p:cTn id="147" dur="26">
                                          <p:stCondLst>
                                            <p:cond delay="1808"/>
                                          </p:stCondLst>
                                        </p:cTn>
                                        <p:tgtEl>
                                          <p:spTgt spid="5">
                                            <p:graphicEl>
                                              <a:dgm id="{CCC9552F-E8B6-481F-9309-570E32F914BB}"/>
                                            </p:graphicEl>
                                          </p:spTgt>
                                        </p:tgtEl>
                                      </p:cBhvr>
                                      <p:to x="100000" y="95000"/>
                                    </p:animScale>
                                    <p:animScale>
                                      <p:cBhvr>
                                        <p:cTn id="148" dur="166" decel="50000">
                                          <p:stCondLst>
                                            <p:cond delay="1834"/>
                                          </p:stCondLst>
                                        </p:cTn>
                                        <p:tgtEl>
                                          <p:spTgt spid="5">
                                            <p:graphicEl>
                                              <a:dgm id="{CCC9552F-E8B6-481F-9309-570E32F914BB}"/>
                                            </p:graphicEl>
                                          </p:spTgt>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5">
                                            <p:graphicEl>
                                              <a:dgm id="{C3989804-3041-49E2-B702-61EE210FF589}"/>
                                            </p:graphicEl>
                                          </p:spTgt>
                                        </p:tgtEl>
                                        <p:attrNameLst>
                                          <p:attrName>style.visibility</p:attrName>
                                        </p:attrNameLst>
                                      </p:cBhvr>
                                      <p:to>
                                        <p:strVal val="visible"/>
                                      </p:to>
                                    </p:set>
                                    <p:animEffect transition="in" filter="wipe(down)">
                                      <p:cBhvr>
                                        <p:cTn id="151" dur="580">
                                          <p:stCondLst>
                                            <p:cond delay="0"/>
                                          </p:stCondLst>
                                        </p:cTn>
                                        <p:tgtEl>
                                          <p:spTgt spid="5">
                                            <p:graphicEl>
                                              <a:dgm id="{C3989804-3041-49E2-B702-61EE210FF589}"/>
                                            </p:graphicEl>
                                          </p:spTgt>
                                        </p:tgtEl>
                                      </p:cBhvr>
                                    </p:animEffect>
                                    <p:anim calcmode="lin" valueType="num">
                                      <p:cBhvr>
                                        <p:cTn id="152" dur="1822" tmFilter="0,0; 0.14,0.36; 0.43,0.73; 0.71,0.91; 1.0,1.0">
                                          <p:stCondLst>
                                            <p:cond delay="0"/>
                                          </p:stCondLst>
                                        </p:cTn>
                                        <p:tgtEl>
                                          <p:spTgt spid="5">
                                            <p:graphicEl>
                                              <a:dgm id="{C3989804-3041-49E2-B702-61EE210FF589}"/>
                                            </p:graphic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5">
                                            <p:graphicEl>
                                              <a:dgm id="{C3989804-3041-49E2-B702-61EE210FF589}"/>
                                            </p:graphic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5">
                                            <p:graphicEl>
                                              <a:dgm id="{C3989804-3041-49E2-B702-61EE210FF589}"/>
                                            </p:graphic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5">
                                            <p:graphicEl>
                                              <a:dgm id="{C3989804-3041-49E2-B702-61EE210FF589}"/>
                                            </p:graphic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5">
                                            <p:graphicEl>
                                              <a:dgm id="{C3989804-3041-49E2-B702-61EE210FF589}"/>
                                            </p:graphic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5">
                                            <p:graphicEl>
                                              <a:dgm id="{C3989804-3041-49E2-B702-61EE210FF589}"/>
                                            </p:graphicEl>
                                          </p:spTgt>
                                        </p:tgtEl>
                                      </p:cBhvr>
                                      <p:to x="100000" y="60000"/>
                                    </p:animScale>
                                    <p:animScale>
                                      <p:cBhvr>
                                        <p:cTn id="158" dur="166" decel="50000">
                                          <p:stCondLst>
                                            <p:cond delay="676"/>
                                          </p:stCondLst>
                                        </p:cTn>
                                        <p:tgtEl>
                                          <p:spTgt spid="5">
                                            <p:graphicEl>
                                              <a:dgm id="{C3989804-3041-49E2-B702-61EE210FF589}"/>
                                            </p:graphicEl>
                                          </p:spTgt>
                                        </p:tgtEl>
                                      </p:cBhvr>
                                      <p:to x="100000" y="100000"/>
                                    </p:animScale>
                                    <p:animScale>
                                      <p:cBhvr>
                                        <p:cTn id="159" dur="26">
                                          <p:stCondLst>
                                            <p:cond delay="1312"/>
                                          </p:stCondLst>
                                        </p:cTn>
                                        <p:tgtEl>
                                          <p:spTgt spid="5">
                                            <p:graphicEl>
                                              <a:dgm id="{C3989804-3041-49E2-B702-61EE210FF589}"/>
                                            </p:graphicEl>
                                          </p:spTgt>
                                        </p:tgtEl>
                                      </p:cBhvr>
                                      <p:to x="100000" y="80000"/>
                                    </p:animScale>
                                    <p:animScale>
                                      <p:cBhvr>
                                        <p:cTn id="160" dur="166" decel="50000">
                                          <p:stCondLst>
                                            <p:cond delay="1338"/>
                                          </p:stCondLst>
                                        </p:cTn>
                                        <p:tgtEl>
                                          <p:spTgt spid="5">
                                            <p:graphicEl>
                                              <a:dgm id="{C3989804-3041-49E2-B702-61EE210FF589}"/>
                                            </p:graphicEl>
                                          </p:spTgt>
                                        </p:tgtEl>
                                      </p:cBhvr>
                                      <p:to x="100000" y="100000"/>
                                    </p:animScale>
                                    <p:animScale>
                                      <p:cBhvr>
                                        <p:cTn id="161" dur="26">
                                          <p:stCondLst>
                                            <p:cond delay="1642"/>
                                          </p:stCondLst>
                                        </p:cTn>
                                        <p:tgtEl>
                                          <p:spTgt spid="5">
                                            <p:graphicEl>
                                              <a:dgm id="{C3989804-3041-49E2-B702-61EE210FF589}"/>
                                            </p:graphicEl>
                                          </p:spTgt>
                                        </p:tgtEl>
                                      </p:cBhvr>
                                      <p:to x="100000" y="90000"/>
                                    </p:animScale>
                                    <p:animScale>
                                      <p:cBhvr>
                                        <p:cTn id="162" dur="166" decel="50000">
                                          <p:stCondLst>
                                            <p:cond delay="1668"/>
                                          </p:stCondLst>
                                        </p:cTn>
                                        <p:tgtEl>
                                          <p:spTgt spid="5">
                                            <p:graphicEl>
                                              <a:dgm id="{C3989804-3041-49E2-B702-61EE210FF589}"/>
                                            </p:graphicEl>
                                          </p:spTgt>
                                        </p:tgtEl>
                                      </p:cBhvr>
                                      <p:to x="100000" y="100000"/>
                                    </p:animScale>
                                    <p:animScale>
                                      <p:cBhvr>
                                        <p:cTn id="163" dur="26">
                                          <p:stCondLst>
                                            <p:cond delay="1808"/>
                                          </p:stCondLst>
                                        </p:cTn>
                                        <p:tgtEl>
                                          <p:spTgt spid="5">
                                            <p:graphicEl>
                                              <a:dgm id="{C3989804-3041-49E2-B702-61EE210FF589}"/>
                                            </p:graphicEl>
                                          </p:spTgt>
                                        </p:tgtEl>
                                      </p:cBhvr>
                                      <p:to x="100000" y="95000"/>
                                    </p:animScale>
                                    <p:animScale>
                                      <p:cBhvr>
                                        <p:cTn id="164" dur="166" decel="50000">
                                          <p:stCondLst>
                                            <p:cond delay="1834"/>
                                          </p:stCondLst>
                                        </p:cTn>
                                        <p:tgtEl>
                                          <p:spTgt spid="5">
                                            <p:graphicEl>
                                              <a:dgm id="{C3989804-3041-49E2-B702-61EE210FF589}"/>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736" y="1106128"/>
            <a:ext cx="11577483" cy="1015663"/>
          </a:xfrm>
          <a:prstGeom prst="rect">
            <a:avLst/>
          </a:prstGeom>
          <a:noFill/>
        </p:spPr>
        <p:txBody>
          <a:bodyPr wrap="square" rtlCol="0">
            <a:spAutoFit/>
          </a:bodyPr>
          <a:lstStyle/>
          <a:p>
            <a:pPr algn="ctr"/>
            <a:r>
              <a:rPr lang="bn-IN" sz="6000" dirty="0" smtClean="0">
                <a:solidFill>
                  <a:schemeClr val="accent1">
                    <a:lumMod val="40000"/>
                    <a:lumOff val="60000"/>
                  </a:schemeClr>
                </a:solidFill>
                <a:latin typeface="NikoshBAN" panose="02000000000000000000" pitchFamily="2" charset="0"/>
                <a:cs typeface="NikoshBAN" panose="02000000000000000000" pitchFamily="2" charset="0"/>
              </a:rPr>
              <a:t>১৯৫৪ সালের যুক্তফ্রন্টের নেতৃত্ববৃন্দঃ-</a:t>
            </a:r>
            <a:endParaRPr lang="en-US" sz="6000" dirty="0">
              <a:solidFill>
                <a:schemeClr val="accent1">
                  <a:lumMod val="40000"/>
                  <a:lumOff val="60000"/>
                </a:schemeClr>
              </a:solidFill>
              <a:latin typeface="NikoshBAN" panose="02000000000000000000" pitchFamily="2" charset="0"/>
              <a:cs typeface="NikoshBAN" panose="02000000000000000000" pitchFamily="2" charset="0"/>
            </a:endParaRPr>
          </a:p>
        </p:txBody>
      </p:sp>
      <p:graphicFrame>
        <p:nvGraphicFramePr>
          <p:cNvPr id="3" name="Diagram 2"/>
          <p:cNvGraphicFramePr/>
          <p:nvPr>
            <p:extLst>
              <p:ext uri="{D42A27DB-BD31-4B8C-83A1-F6EECF244321}">
                <p14:modId xmlns:p14="http://schemas.microsoft.com/office/powerpoint/2010/main" val="2464029483"/>
              </p:ext>
            </p:extLst>
          </p:nvPr>
        </p:nvGraphicFramePr>
        <p:xfrm>
          <a:off x="0" y="2271252"/>
          <a:ext cx="12192000" cy="4586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9337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graphicEl>
                                              <a:dgm id="{927CD444-CA36-4589-AEA3-71ED93972136}"/>
                                            </p:graphicEl>
                                          </p:spTgt>
                                        </p:tgtEl>
                                        <p:attrNameLst>
                                          <p:attrName>style.visibility</p:attrName>
                                        </p:attrNameLst>
                                      </p:cBhvr>
                                      <p:to>
                                        <p:strVal val="visible"/>
                                      </p:to>
                                    </p:set>
                                    <p:animEffect transition="in" filter="wipe(down)">
                                      <p:cBhvr>
                                        <p:cTn id="15" dur="580">
                                          <p:stCondLst>
                                            <p:cond delay="0"/>
                                          </p:stCondLst>
                                        </p:cTn>
                                        <p:tgtEl>
                                          <p:spTgt spid="3">
                                            <p:graphicEl>
                                              <a:dgm id="{927CD444-CA36-4589-AEA3-71ED93972136}"/>
                                            </p:graphicEl>
                                          </p:spTgt>
                                        </p:tgtEl>
                                      </p:cBhvr>
                                    </p:animEffect>
                                    <p:anim calcmode="lin" valueType="num">
                                      <p:cBhvr>
                                        <p:cTn id="16" dur="1822" tmFilter="0,0; 0.14,0.36; 0.43,0.73; 0.71,0.91; 1.0,1.0">
                                          <p:stCondLst>
                                            <p:cond delay="0"/>
                                          </p:stCondLst>
                                        </p:cTn>
                                        <p:tgtEl>
                                          <p:spTgt spid="3">
                                            <p:graphicEl>
                                              <a:dgm id="{927CD444-CA36-4589-AEA3-71ED93972136}"/>
                                            </p:graphic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graphicEl>
                                              <a:dgm id="{927CD444-CA36-4589-AEA3-71ED93972136}"/>
                                            </p:graphic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graphicEl>
                                              <a:dgm id="{927CD444-CA36-4589-AEA3-71ED93972136}"/>
                                            </p:graphic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graphicEl>
                                              <a:dgm id="{927CD444-CA36-4589-AEA3-71ED93972136}"/>
                                            </p:graphic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graphicEl>
                                              <a:dgm id="{927CD444-CA36-4589-AEA3-71ED93972136}"/>
                                            </p:graphic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graphicEl>
                                              <a:dgm id="{927CD444-CA36-4589-AEA3-71ED93972136}"/>
                                            </p:graphicEl>
                                          </p:spTgt>
                                        </p:tgtEl>
                                      </p:cBhvr>
                                      <p:to x="100000" y="60000"/>
                                    </p:animScale>
                                    <p:animScale>
                                      <p:cBhvr>
                                        <p:cTn id="22" dur="166" decel="50000">
                                          <p:stCondLst>
                                            <p:cond delay="676"/>
                                          </p:stCondLst>
                                        </p:cTn>
                                        <p:tgtEl>
                                          <p:spTgt spid="3">
                                            <p:graphicEl>
                                              <a:dgm id="{927CD444-CA36-4589-AEA3-71ED93972136}"/>
                                            </p:graphicEl>
                                          </p:spTgt>
                                        </p:tgtEl>
                                      </p:cBhvr>
                                      <p:to x="100000" y="100000"/>
                                    </p:animScale>
                                    <p:animScale>
                                      <p:cBhvr>
                                        <p:cTn id="23" dur="26">
                                          <p:stCondLst>
                                            <p:cond delay="1312"/>
                                          </p:stCondLst>
                                        </p:cTn>
                                        <p:tgtEl>
                                          <p:spTgt spid="3">
                                            <p:graphicEl>
                                              <a:dgm id="{927CD444-CA36-4589-AEA3-71ED93972136}"/>
                                            </p:graphicEl>
                                          </p:spTgt>
                                        </p:tgtEl>
                                      </p:cBhvr>
                                      <p:to x="100000" y="80000"/>
                                    </p:animScale>
                                    <p:animScale>
                                      <p:cBhvr>
                                        <p:cTn id="24" dur="166" decel="50000">
                                          <p:stCondLst>
                                            <p:cond delay="1338"/>
                                          </p:stCondLst>
                                        </p:cTn>
                                        <p:tgtEl>
                                          <p:spTgt spid="3">
                                            <p:graphicEl>
                                              <a:dgm id="{927CD444-CA36-4589-AEA3-71ED93972136}"/>
                                            </p:graphicEl>
                                          </p:spTgt>
                                        </p:tgtEl>
                                      </p:cBhvr>
                                      <p:to x="100000" y="100000"/>
                                    </p:animScale>
                                    <p:animScale>
                                      <p:cBhvr>
                                        <p:cTn id="25" dur="26">
                                          <p:stCondLst>
                                            <p:cond delay="1642"/>
                                          </p:stCondLst>
                                        </p:cTn>
                                        <p:tgtEl>
                                          <p:spTgt spid="3">
                                            <p:graphicEl>
                                              <a:dgm id="{927CD444-CA36-4589-AEA3-71ED93972136}"/>
                                            </p:graphicEl>
                                          </p:spTgt>
                                        </p:tgtEl>
                                      </p:cBhvr>
                                      <p:to x="100000" y="90000"/>
                                    </p:animScale>
                                    <p:animScale>
                                      <p:cBhvr>
                                        <p:cTn id="26" dur="166" decel="50000">
                                          <p:stCondLst>
                                            <p:cond delay="1668"/>
                                          </p:stCondLst>
                                        </p:cTn>
                                        <p:tgtEl>
                                          <p:spTgt spid="3">
                                            <p:graphicEl>
                                              <a:dgm id="{927CD444-CA36-4589-AEA3-71ED93972136}"/>
                                            </p:graphicEl>
                                          </p:spTgt>
                                        </p:tgtEl>
                                      </p:cBhvr>
                                      <p:to x="100000" y="100000"/>
                                    </p:animScale>
                                    <p:animScale>
                                      <p:cBhvr>
                                        <p:cTn id="27" dur="26">
                                          <p:stCondLst>
                                            <p:cond delay="1808"/>
                                          </p:stCondLst>
                                        </p:cTn>
                                        <p:tgtEl>
                                          <p:spTgt spid="3">
                                            <p:graphicEl>
                                              <a:dgm id="{927CD444-CA36-4589-AEA3-71ED93972136}"/>
                                            </p:graphicEl>
                                          </p:spTgt>
                                        </p:tgtEl>
                                      </p:cBhvr>
                                      <p:to x="100000" y="95000"/>
                                    </p:animScale>
                                    <p:animScale>
                                      <p:cBhvr>
                                        <p:cTn id="28" dur="166" decel="50000">
                                          <p:stCondLst>
                                            <p:cond delay="1834"/>
                                          </p:stCondLst>
                                        </p:cTn>
                                        <p:tgtEl>
                                          <p:spTgt spid="3">
                                            <p:graphicEl>
                                              <a:dgm id="{927CD444-CA36-4589-AEA3-71ED93972136}"/>
                                            </p:graphic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graphicEl>
                                              <a:dgm id="{850F41C1-F961-412E-9E3E-D7439E15349C}"/>
                                            </p:graphicEl>
                                          </p:spTgt>
                                        </p:tgtEl>
                                        <p:attrNameLst>
                                          <p:attrName>style.visibility</p:attrName>
                                        </p:attrNameLst>
                                      </p:cBhvr>
                                      <p:to>
                                        <p:strVal val="visible"/>
                                      </p:to>
                                    </p:set>
                                    <p:animEffect transition="in" filter="wipe(down)">
                                      <p:cBhvr>
                                        <p:cTn id="33" dur="580">
                                          <p:stCondLst>
                                            <p:cond delay="0"/>
                                          </p:stCondLst>
                                        </p:cTn>
                                        <p:tgtEl>
                                          <p:spTgt spid="3">
                                            <p:graphicEl>
                                              <a:dgm id="{850F41C1-F961-412E-9E3E-D7439E15349C}"/>
                                            </p:graphicEl>
                                          </p:spTgt>
                                        </p:tgtEl>
                                      </p:cBhvr>
                                    </p:animEffect>
                                    <p:anim calcmode="lin" valueType="num">
                                      <p:cBhvr>
                                        <p:cTn id="34" dur="1822" tmFilter="0,0; 0.14,0.36; 0.43,0.73; 0.71,0.91; 1.0,1.0">
                                          <p:stCondLst>
                                            <p:cond delay="0"/>
                                          </p:stCondLst>
                                        </p:cTn>
                                        <p:tgtEl>
                                          <p:spTgt spid="3">
                                            <p:graphicEl>
                                              <a:dgm id="{850F41C1-F961-412E-9E3E-D7439E15349C}"/>
                                            </p:graphic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graphicEl>
                                              <a:dgm id="{850F41C1-F961-412E-9E3E-D7439E15349C}"/>
                                            </p:graphic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graphicEl>
                                              <a:dgm id="{850F41C1-F961-412E-9E3E-D7439E15349C}"/>
                                            </p:graphic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graphicEl>
                                              <a:dgm id="{850F41C1-F961-412E-9E3E-D7439E15349C}"/>
                                            </p:graphic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graphicEl>
                                              <a:dgm id="{850F41C1-F961-412E-9E3E-D7439E15349C}"/>
                                            </p:graphic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graphicEl>
                                              <a:dgm id="{850F41C1-F961-412E-9E3E-D7439E15349C}"/>
                                            </p:graphicEl>
                                          </p:spTgt>
                                        </p:tgtEl>
                                      </p:cBhvr>
                                      <p:to x="100000" y="60000"/>
                                    </p:animScale>
                                    <p:animScale>
                                      <p:cBhvr>
                                        <p:cTn id="40" dur="166" decel="50000">
                                          <p:stCondLst>
                                            <p:cond delay="676"/>
                                          </p:stCondLst>
                                        </p:cTn>
                                        <p:tgtEl>
                                          <p:spTgt spid="3">
                                            <p:graphicEl>
                                              <a:dgm id="{850F41C1-F961-412E-9E3E-D7439E15349C}"/>
                                            </p:graphicEl>
                                          </p:spTgt>
                                        </p:tgtEl>
                                      </p:cBhvr>
                                      <p:to x="100000" y="100000"/>
                                    </p:animScale>
                                    <p:animScale>
                                      <p:cBhvr>
                                        <p:cTn id="41" dur="26">
                                          <p:stCondLst>
                                            <p:cond delay="1312"/>
                                          </p:stCondLst>
                                        </p:cTn>
                                        <p:tgtEl>
                                          <p:spTgt spid="3">
                                            <p:graphicEl>
                                              <a:dgm id="{850F41C1-F961-412E-9E3E-D7439E15349C}"/>
                                            </p:graphicEl>
                                          </p:spTgt>
                                        </p:tgtEl>
                                      </p:cBhvr>
                                      <p:to x="100000" y="80000"/>
                                    </p:animScale>
                                    <p:animScale>
                                      <p:cBhvr>
                                        <p:cTn id="42" dur="166" decel="50000">
                                          <p:stCondLst>
                                            <p:cond delay="1338"/>
                                          </p:stCondLst>
                                        </p:cTn>
                                        <p:tgtEl>
                                          <p:spTgt spid="3">
                                            <p:graphicEl>
                                              <a:dgm id="{850F41C1-F961-412E-9E3E-D7439E15349C}"/>
                                            </p:graphicEl>
                                          </p:spTgt>
                                        </p:tgtEl>
                                      </p:cBhvr>
                                      <p:to x="100000" y="100000"/>
                                    </p:animScale>
                                    <p:animScale>
                                      <p:cBhvr>
                                        <p:cTn id="43" dur="26">
                                          <p:stCondLst>
                                            <p:cond delay="1642"/>
                                          </p:stCondLst>
                                        </p:cTn>
                                        <p:tgtEl>
                                          <p:spTgt spid="3">
                                            <p:graphicEl>
                                              <a:dgm id="{850F41C1-F961-412E-9E3E-D7439E15349C}"/>
                                            </p:graphicEl>
                                          </p:spTgt>
                                        </p:tgtEl>
                                      </p:cBhvr>
                                      <p:to x="100000" y="90000"/>
                                    </p:animScale>
                                    <p:animScale>
                                      <p:cBhvr>
                                        <p:cTn id="44" dur="166" decel="50000">
                                          <p:stCondLst>
                                            <p:cond delay="1668"/>
                                          </p:stCondLst>
                                        </p:cTn>
                                        <p:tgtEl>
                                          <p:spTgt spid="3">
                                            <p:graphicEl>
                                              <a:dgm id="{850F41C1-F961-412E-9E3E-D7439E15349C}"/>
                                            </p:graphicEl>
                                          </p:spTgt>
                                        </p:tgtEl>
                                      </p:cBhvr>
                                      <p:to x="100000" y="100000"/>
                                    </p:animScale>
                                    <p:animScale>
                                      <p:cBhvr>
                                        <p:cTn id="45" dur="26">
                                          <p:stCondLst>
                                            <p:cond delay="1808"/>
                                          </p:stCondLst>
                                        </p:cTn>
                                        <p:tgtEl>
                                          <p:spTgt spid="3">
                                            <p:graphicEl>
                                              <a:dgm id="{850F41C1-F961-412E-9E3E-D7439E15349C}"/>
                                            </p:graphicEl>
                                          </p:spTgt>
                                        </p:tgtEl>
                                      </p:cBhvr>
                                      <p:to x="100000" y="95000"/>
                                    </p:animScale>
                                    <p:animScale>
                                      <p:cBhvr>
                                        <p:cTn id="46" dur="166" decel="50000">
                                          <p:stCondLst>
                                            <p:cond delay="1834"/>
                                          </p:stCondLst>
                                        </p:cTn>
                                        <p:tgtEl>
                                          <p:spTgt spid="3">
                                            <p:graphicEl>
                                              <a:dgm id="{850F41C1-F961-412E-9E3E-D7439E15349C}"/>
                                            </p:graphic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
                                            <p:graphicEl>
                                              <a:dgm id="{35C6E3CE-3CD0-4CFD-AD4A-34D741E7F573}"/>
                                            </p:graphicEl>
                                          </p:spTgt>
                                        </p:tgtEl>
                                        <p:attrNameLst>
                                          <p:attrName>style.visibility</p:attrName>
                                        </p:attrNameLst>
                                      </p:cBhvr>
                                      <p:to>
                                        <p:strVal val="visible"/>
                                      </p:to>
                                    </p:set>
                                    <p:animEffect transition="in" filter="wipe(down)">
                                      <p:cBhvr>
                                        <p:cTn id="51" dur="580">
                                          <p:stCondLst>
                                            <p:cond delay="0"/>
                                          </p:stCondLst>
                                        </p:cTn>
                                        <p:tgtEl>
                                          <p:spTgt spid="3">
                                            <p:graphicEl>
                                              <a:dgm id="{35C6E3CE-3CD0-4CFD-AD4A-34D741E7F573}"/>
                                            </p:graphicEl>
                                          </p:spTgt>
                                        </p:tgtEl>
                                      </p:cBhvr>
                                    </p:animEffect>
                                    <p:anim calcmode="lin" valueType="num">
                                      <p:cBhvr>
                                        <p:cTn id="52" dur="1822" tmFilter="0,0; 0.14,0.36; 0.43,0.73; 0.71,0.91; 1.0,1.0">
                                          <p:stCondLst>
                                            <p:cond delay="0"/>
                                          </p:stCondLst>
                                        </p:cTn>
                                        <p:tgtEl>
                                          <p:spTgt spid="3">
                                            <p:graphicEl>
                                              <a:dgm id="{35C6E3CE-3CD0-4CFD-AD4A-34D741E7F573}"/>
                                            </p:graphic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graphicEl>
                                              <a:dgm id="{35C6E3CE-3CD0-4CFD-AD4A-34D741E7F573}"/>
                                            </p:graphic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graphicEl>
                                              <a:dgm id="{35C6E3CE-3CD0-4CFD-AD4A-34D741E7F573}"/>
                                            </p:graphic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graphicEl>
                                              <a:dgm id="{35C6E3CE-3CD0-4CFD-AD4A-34D741E7F573}"/>
                                            </p:graphic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graphicEl>
                                              <a:dgm id="{35C6E3CE-3CD0-4CFD-AD4A-34D741E7F573}"/>
                                            </p:graphic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graphicEl>
                                              <a:dgm id="{35C6E3CE-3CD0-4CFD-AD4A-34D741E7F573}"/>
                                            </p:graphicEl>
                                          </p:spTgt>
                                        </p:tgtEl>
                                      </p:cBhvr>
                                      <p:to x="100000" y="60000"/>
                                    </p:animScale>
                                    <p:animScale>
                                      <p:cBhvr>
                                        <p:cTn id="58" dur="166" decel="50000">
                                          <p:stCondLst>
                                            <p:cond delay="676"/>
                                          </p:stCondLst>
                                        </p:cTn>
                                        <p:tgtEl>
                                          <p:spTgt spid="3">
                                            <p:graphicEl>
                                              <a:dgm id="{35C6E3CE-3CD0-4CFD-AD4A-34D741E7F573}"/>
                                            </p:graphicEl>
                                          </p:spTgt>
                                        </p:tgtEl>
                                      </p:cBhvr>
                                      <p:to x="100000" y="100000"/>
                                    </p:animScale>
                                    <p:animScale>
                                      <p:cBhvr>
                                        <p:cTn id="59" dur="26">
                                          <p:stCondLst>
                                            <p:cond delay="1312"/>
                                          </p:stCondLst>
                                        </p:cTn>
                                        <p:tgtEl>
                                          <p:spTgt spid="3">
                                            <p:graphicEl>
                                              <a:dgm id="{35C6E3CE-3CD0-4CFD-AD4A-34D741E7F573}"/>
                                            </p:graphicEl>
                                          </p:spTgt>
                                        </p:tgtEl>
                                      </p:cBhvr>
                                      <p:to x="100000" y="80000"/>
                                    </p:animScale>
                                    <p:animScale>
                                      <p:cBhvr>
                                        <p:cTn id="60" dur="166" decel="50000">
                                          <p:stCondLst>
                                            <p:cond delay="1338"/>
                                          </p:stCondLst>
                                        </p:cTn>
                                        <p:tgtEl>
                                          <p:spTgt spid="3">
                                            <p:graphicEl>
                                              <a:dgm id="{35C6E3CE-3CD0-4CFD-AD4A-34D741E7F573}"/>
                                            </p:graphicEl>
                                          </p:spTgt>
                                        </p:tgtEl>
                                      </p:cBhvr>
                                      <p:to x="100000" y="100000"/>
                                    </p:animScale>
                                    <p:animScale>
                                      <p:cBhvr>
                                        <p:cTn id="61" dur="26">
                                          <p:stCondLst>
                                            <p:cond delay="1642"/>
                                          </p:stCondLst>
                                        </p:cTn>
                                        <p:tgtEl>
                                          <p:spTgt spid="3">
                                            <p:graphicEl>
                                              <a:dgm id="{35C6E3CE-3CD0-4CFD-AD4A-34D741E7F573}"/>
                                            </p:graphicEl>
                                          </p:spTgt>
                                        </p:tgtEl>
                                      </p:cBhvr>
                                      <p:to x="100000" y="90000"/>
                                    </p:animScale>
                                    <p:animScale>
                                      <p:cBhvr>
                                        <p:cTn id="62" dur="166" decel="50000">
                                          <p:stCondLst>
                                            <p:cond delay="1668"/>
                                          </p:stCondLst>
                                        </p:cTn>
                                        <p:tgtEl>
                                          <p:spTgt spid="3">
                                            <p:graphicEl>
                                              <a:dgm id="{35C6E3CE-3CD0-4CFD-AD4A-34D741E7F573}"/>
                                            </p:graphicEl>
                                          </p:spTgt>
                                        </p:tgtEl>
                                      </p:cBhvr>
                                      <p:to x="100000" y="100000"/>
                                    </p:animScale>
                                    <p:animScale>
                                      <p:cBhvr>
                                        <p:cTn id="63" dur="26">
                                          <p:stCondLst>
                                            <p:cond delay="1808"/>
                                          </p:stCondLst>
                                        </p:cTn>
                                        <p:tgtEl>
                                          <p:spTgt spid="3">
                                            <p:graphicEl>
                                              <a:dgm id="{35C6E3CE-3CD0-4CFD-AD4A-34D741E7F573}"/>
                                            </p:graphicEl>
                                          </p:spTgt>
                                        </p:tgtEl>
                                      </p:cBhvr>
                                      <p:to x="100000" y="95000"/>
                                    </p:animScale>
                                    <p:animScale>
                                      <p:cBhvr>
                                        <p:cTn id="64" dur="166" decel="50000">
                                          <p:stCondLst>
                                            <p:cond delay="1834"/>
                                          </p:stCondLst>
                                        </p:cTn>
                                        <p:tgtEl>
                                          <p:spTgt spid="3">
                                            <p:graphicEl>
                                              <a:dgm id="{35C6E3CE-3CD0-4CFD-AD4A-34D741E7F573}"/>
                                            </p:graphic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3">
                                            <p:graphicEl>
                                              <a:dgm id="{6629994B-2794-426B-A794-AEC1AD9692CC}"/>
                                            </p:graphicEl>
                                          </p:spTgt>
                                        </p:tgtEl>
                                        <p:attrNameLst>
                                          <p:attrName>style.visibility</p:attrName>
                                        </p:attrNameLst>
                                      </p:cBhvr>
                                      <p:to>
                                        <p:strVal val="visible"/>
                                      </p:to>
                                    </p:set>
                                    <p:animEffect transition="in" filter="wipe(down)">
                                      <p:cBhvr>
                                        <p:cTn id="69" dur="580">
                                          <p:stCondLst>
                                            <p:cond delay="0"/>
                                          </p:stCondLst>
                                        </p:cTn>
                                        <p:tgtEl>
                                          <p:spTgt spid="3">
                                            <p:graphicEl>
                                              <a:dgm id="{6629994B-2794-426B-A794-AEC1AD9692CC}"/>
                                            </p:graphicEl>
                                          </p:spTgt>
                                        </p:tgtEl>
                                      </p:cBhvr>
                                    </p:animEffect>
                                    <p:anim calcmode="lin" valueType="num">
                                      <p:cBhvr>
                                        <p:cTn id="70" dur="1822" tmFilter="0,0; 0.14,0.36; 0.43,0.73; 0.71,0.91; 1.0,1.0">
                                          <p:stCondLst>
                                            <p:cond delay="0"/>
                                          </p:stCondLst>
                                        </p:cTn>
                                        <p:tgtEl>
                                          <p:spTgt spid="3">
                                            <p:graphicEl>
                                              <a:dgm id="{6629994B-2794-426B-A794-AEC1AD9692CC}"/>
                                            </p:graphic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graphicEl>
                                              <a:dgm id="{6629994B-2794-426B-A794-AEC1AD9692CC}"/>
                                            </p:graphic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graphicEl>
                                              <a:dgm id="{6629994B-2794-426B-A794-AEC1AD9692CC}"/>
                                            </p:graphic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graphicEl>
                                              <a:dgm id="{6629994B-2794-426B-A794-AEC1AD9692CC}"/>
                                            </p:graphic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graphicEl>
                                              <a:dgm id="{6629994B-2794-426B-A794-AEC1AD9692CC}"/>
                                            </p:graphic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graphicEl>
                                              <a:dgm id="{6629994B-2794-426B-A794-AEC1AD9692CC}"/>
                                            </p:graphicEl>
                                          </p:spTgt>
                                        </p:tgtEl>
                                      </p:cBhvr>
                                      <p:to x="100000" y="60000"/>
                                    </p:animScale>
                                    <p:animScale>
                                      <p:cBhvr>
                                        <p:cTn id="76" dur="166" decel="50000">
                                          <p:stCondLst>
                                            <p:cond delay="676"/>
                                          </p:stCondLst>
                                        </p:cTn>
                                        <p:tgtEl>
                                          <p:spTgt spid="3">
                                            <p:graphicEl>
                                              <a:dgm id="{6629994B-2794-426B-A794-AEC1AD9692CC}"/>
                                            </p:graphicEl>
                                          </p:spTgt>
                                        </p:tgtEl>
                                      </p:cBhvr>
                                      <p:to x="100000" y="100000"/>
                                    </p:animScale>
                                    <p:animScale>
                                      <p:cBhvr>
                                        <p:cTn id="77" dur="26">
                                          <p:stCondLst>
                                            <p:cond delay="1312"/>
                                          </p:stCondLst>
                                        </p:cTn>
                                        <p:tgtEl>
                                          <p:spTgt spid="3">
                                            <p:graphicEl>
                                              <a:dgm id="{6629994B-2794-426B-A794-AEC1AD9692CC}"/>
                                            </p:graphicEl>
                                          </p:spTgt>
                                        </p:tgtEl>
                                      </p:cBhvr>
                                      <p:to x="100000" y="80000"/>
                                    </p:animScale>
                                    <p:animScale>
                                      <p:cBhvr>
                                        <p:cTn id="78" dur="166" decel="50000">
                                          <p:stCondLst>
                                            <p:cond delay="1338"/>
                                          </p:stCondLst>
                                        </p:cTn>
                                        <p:tgtEl>
                                          <p:spTgt spid="3">
                                            <p:graphicEl>
                                              <a:dgm id="{6629994B-2794-426B-A794-AEC1AD9692CC}"/>
                                            </p:graphicEl>
                                          </p:spTgt>
                                        </p:tgtEl>
                                      </p:cBhvr>
                                      <p:to x="100000" y="100000"/>
                                    </p:animScale>
                                    <p:animScale>
                                      <p:cBhvr>
                                        <p:cTn id="79" dur="26">
                                          <p:stCondLst>
                                            <p:cond delay="1642"/>
                                          </p:stCondLst>
                                        </p:cTn>
                                        <p:tgtEl>
                                          <p:spTgt spid="3">
                                            <p:graphicEl>
                                              <a:dgm id="{6629994B-2794-426B-A794-AEC1AD9692CC}"/>
                                            </p:graphicEl>
                                          </p:spTgt>
                                        </p:tgtEl>
                                      </p:cBhvr>
                                      <p:to x="100000" y="90000"/>
                                    </p:animScale>
                                    <p:animScale>
                                      <p:cBhvr>
                                        <p:cTn id="80" dur="166" decel="50000">
                                          <p:stCondLst>
                                            <p:cond delay="1668"/>
                                          </p:stCondLst>
                                        </p:cTn>
                                        <p:tgtEl>
                                          <p:spTgt spid="3">
                                            <p:graphicEl>
                                              <a:dgm id="{6629994B-2794-426B-A794-AEC1AD9692CC}"/>
                                            </p:graphicEl>
                                          </p:spTgt>
                                        </p:tgtEl>
                                      </p:cBhvr>
                                      <p:to x="100000" y="100000"/>
                                    </p:animScale>
                                    <p:animScale>
                                      <p:cBhvr>
                                        <p:cTn id="81" dur="26">
                                          <p:stCondLst>
                                            <p:cond delay="1808"/>
                                          </p:stCondLst>
                                        </p:cTn>
                                        <p:tgtEl>
                                          <p:spTgt spid="3">
                                            <p:graphicEl>
                                              <a:dgm id="{6629994B-2794-426B-A794-AEC1AD9692CC}"/>
                                            </p:graphicEl>
                                          </p:spTgt>
                                        </p:tgtEl>
                                      </p:cBhvr>
                                      <p:to x="100000" y="95000"/>
                                    </p:animScale>
                                    <p:animScale>
                                      <p:cBhvr>
                                        <p:cTn id="82" dur="166" decel="50000">
                                          <p:stCondLst>
                                            <p:cond delay="1834"/>
                                          </p:stCondLst>
                                        </p:cTn>
                                        <p:tgtEl>
                                          <p:spTgt spid="3">
                                            <p:graphicEl>
                                              <a:dgm id="{6629994B-2794-426B-A794-AEC1AD9692CC}"/>
                                            </p:graphic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3">
                                            <p:graphicEl>
                                              <a:dgm id="{88B81DC3-90B5-404C-B7E4-28309EF6CDFE}"/>
                                            </p:graphicEl>
                                          </p:spTgt>
                                        </p:tgtEl>
                                        <p:attrNameLst>
                                          <p:attrName>style.visibility</p:attrName>
                                        </p:attrNameLst>
                                      </p:cBhvr>
                                      <p:to>
                                        <p:strVal val="visible"/>
                                      </p:to>
                                    </p:set>
                                    <p:animEffect transition="in" filter="wipe(down)">
                                      <p:cBhvr>
                                        <p:cTn id="87" dur="580">
                                          <p:stCondLst>
                                            <p:cond delay="0"/>
                                          </p:stCondLst>
                                        </p:cTn>
                                        <p:tgtEl>
                                          <p:spTgt spid="3">
                                            <p:graphicEl>
                                              <a:dgm id="{88B81DC3-90B5-404C-B7E4-28309EF6CDFE}"/>
                                            </p:graphicEl>
                                          </p:spTgt>
                                        </p:tgtEl>
                                      </p:cBhvr>
                                    </p:animEffect>
                                    <p:anim calcmode="lin" valueType="num">
                                      <p:cBhvr>
                                        <p:cTn id="88" dur="1822" tmFilter="0,0; 0.14,0.36; 0.43,0.73; 0.71,0.91; 1.0,1.0">
                                          <p:stCondLst>
                                            <p:cond delay="0"/>
                                          </p:stCondLst>
                                        </p:cTn>
                                        <p:tgtEl>
                                          <p:spTgt spid="3">
                                            <p:graphicEl>
                                              <a:dgm id="{88B81DC3-90B5-404C-B7E4-28309EF6CDFE}"/>
                                            </p:graphic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graphicEl>
                                              <a:dgm id="{88B81DC3-90B5-404C-B7E4-28309EF6CDFE}"/>
                                            </p:graphic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graphicEl>
                                              <a:dgm id="{88B81DC3-90B5-404C-B7E4-28309EF6CDFE}"/>
                                            </p:graphic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graphicEl>
                                              <a:dgm id="{88B81DC3-90B5-404C-B7E4-28309EF6CDFE}"/>
                                            </p:graphic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graphicEl>
                                              <a:dgm id="{88B81DC3-90B5-404C-B7E4-28309EF6CDFE}"/>
                                            </p:graphic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graphicEl>
                                              <a:dgm id="{88B81DC3-90B5-404C-B7E4-28309EF6CDFE}"/>
                                            </p:graphicEl>
                                          </p:spTgt>
                                        </p:tgtEl>
                                      </p:cBhvr>
                                      <p:to x="100000" y="60000"/>
                                    </p:animScale>
                                    <p:animScale>
                                      <p:cBhvr>
                                        <p:cTn id="94" dur="166" decel="50000">
                                          <p:stCondLst>
                                            <p:cond delay="676"/>
                                          </p:stCondLst>
                                        </p:cTn>
                                        <p:tgtEl>
                                          <p:spTgt spid="3">
                                            <p:graphicEl>
                                              <a:dgm id="{88B81DC3-90B5-404C-B7E4-28309EF6CDFE}"/>
                                            </p:graphicEl>
                                          </p:spTgt>
                                        </p:tgtEl>
                                      </p:cBhvr>
                                      <p:to x="100000" y="100000"/>
                                    </p:animScale>
                                    <p:animScale>
                                      <p:cBhvr>
                                        <p:cTn id="95" dur="26">
                                          <p:stCondLst>
                                            <p:cond delay="1312"/>
                                          </p:stCondLst>
                                        </p:cTn>
                                        <p:tgtEl>
                                          <p:spTgt spid="3">
                                            <p:graphicEl>
                                              <a:dgm id="{88B81DC3-90B5-404C-B7E4-28309EF6CDFE}"/>
                                            </p:graphicEl>
                                          </p:spTgt>
                                        </p:tgtEl>
                                      </p:cBhvr>
                                      <p:to x="100000" y="80000"/>
                                    </p:animScale>
                                    <p:animScale>
                                      <p:cBhvr>
                                        <p:cTn id="96" dur="166" decel="50000">
                                          <p:stCondLst>
                                            <p:cond delay="1338"/>
                                          </p:stCondLst>
                                        </p:cTn>
                                        <p:tgtEl>
                                          <p:spTgt spid="3">
                                            <p:graphicEl>
                                              <a:dgm id="{88B81DC3-90B5-404C-B7E4-28309EF6CDFE}"/>
                                            </p:graphicEl>
                                          </p:spTgt>
                                        </p:tgtEl>
                                      </p:cBhvr>
                                      <p:to x="100000" y="100000"/>
                                    </p:animScale>
                                    <p:animScale>
                                      <p:cBhvr>
                                        <p:cTn id="97" dur="26">
                                          <p:stCondLst>
                                            <p:cond delay="1642"/>
                                          </p:stCondLst>
                                        </p:cTn>
                                        <p:tgtEl>
                                          <p:spTgt spid="3">
                                            <p:graphicEl>
                                              <a:dgm id="{88B81DC3-90B5-404C-B7E4-28309EF6CDFE}"/>
                                            </p:graphicEl>
                                          </p:spTgt>
                                        </p:tgtEl>
                                      </p:cBhvr>
                                      <p:to x="100000" y="90000"/>
                                    </p:animScale>
                                    <p:animScale>
                                      <p:cBhvr>
                                        <p:cTn id="98" dur="166" decel="50000">
                                          <p:stCondLst>
                                            <p:cond delay="1668"/>
                                          </p:stCondLst>
                                        </p:cTn>
                                        <p:tgtEl>
                                          <p:spTgt spid="3">
                                            <p:graphicEl>
                                              <a:dgm id="{88B81DC3-90B5-404C-B7E4-28309EF6CDFE}"/>
                                            </p:graphicEl>
                                          </p:spTgt>
                                        </p:tgtEl>
                                      </p:cBhvr>
                                      <p:to x="100000" y="100000"/>
                                    </p:animScale>
                                    <p:animScale>
                                      <p:cBhvr>
                                        <p:cTn id="99" dur="26">
                                          <p:stCondLst>
                                            <p:cond delay="1808"/>
                                          </p:stCondLst>
                                        </p:cTn>
                                        <p:tgtEl>
                                          <p:spTgt spid="3">
                                            <p:graphicEl>
                                              <a:dgm id="{88B81DC3-90B5-404C-B7E4-28309EF6CDFE}"/>
                                            </p:graphicEl>
                                          </p:spTgt>
                                        </p:tgtEl>
                                      </p:cBhvr>
                                      <p:to x="100000" y="95000"/>
                                    </p:animScale>
                                    <p:animScale>
                                      <p:cBhvr>
                                        <p:cTn id="100" dur="166" decel="50000">
                                          <p:stCondLst>
                                            <p:cond delay="1834"/>
                                          </p:stCondLst>
                                        </p:cTn>
                                        <p:tgtEl>
                                          <p:spTgt spid="3">
                                            <p:graphicEl>
                                              <a:dgm id="{88B81DC3-90B5-404C-B7E4-28309EF6CDFE}"/>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483" y="3303638"/>
            <a:ext cx="11857703" cy="3421626"/>
          </a:xfrm>
          <a:solidFill>
            <a:schemeClr val="bg2"/>
          </a:solidFill>
        </p:spPr>
        <p:txBody>
          <a:bodyPr>
            <a:normAutofit/>
          </a:bodyPr>
          <a:lstStyle/>
          <a:p>
            <a:r>
              <a:rPr lang="bn-BD" sz="3600" dirty="0" smtClean="0">
                <a:solidFill>
                  <a:schemeClr val="accent1">
                    <a:lumMod val="20000"/>
                    <a:lumOff val="80000"/>
                  </a:schemeClr>
                </a:solidFill>
                <a:latin typeface="NikoshBAN" panose="02000000000000000000" pitchFamily="2" charset="0"/>
                <a:cs typeface="NikoshBAN" panose="02000000000000000000" pitchFamily="2" charset="0"/>
              </a:rPr>
              <a:t>যুক্তফ্রন্ট কি তা বলতে পারবে।</a:t>
            </a:r>
          </a:p>
          <a:p>
            <a:r>
              <a:rPr lang="bn-BD" sz="3600" dirty="0" smtClean="0">
                <a:solidFill>
                  <a:schemeClr val="accent1">
                    <a:lumMod val="20000"/>
                    <a:lumOff val="80000"/>
                  </a:schemeClr>
                </a:solidFill>
                <a:latin typeface="NikoshBAN" panose="02000000000000000000" pitchFamily="2" charset="0"/>
                <a:cs typeface="NikoshBAN" panose="02000000000000000000" pitchFamily="2" charset="0"/>
              </a:rPr>
              <a:t>১৯৫৪ সালের নির্বাচন কি তা ব্যাখ্যা করতে পারবে।</a:t>
            </a:r>
          </a:p>
          <a:p>
            <a:r>
              <a:rPr lang="bn-BD" sz="3600" dirty="0" smtClean="0">
                <a:solidFill>
                  <a:schemeClr val="accent1">
                    <a:lumMod val="20000"/>
                    <a:lumOff val="80000"/>
                  </a:schemeClr>
                </a:solidFill>
                <a:latin typeface="NikoshBAN" panose="02000000000000000000" pitchFamily="2" charset="0"/>
                <a:cs typeface="NikoshBAN" panose="02000000000000000000" pitchFamily="2" charset="0"/>
              </a:rPr>
              <a:t>১৯৫৪ সালের নির্বাচনের ফলাফল বর্ণনা করতে পারবে।</a:t>
            </a:r>
          </a:p>
          <a:p>
            <a:r>
              <a:rPr lang="en-US" sz="4000" dirty="0" smtClean="0">
                <a:solidFill>
                  <a:schemeClr val="accent1">
                    <a:lumMod val="20000"/>
                    <a:lumOff val="80000"/>
                  </a:schemeClr>
                </a:solidFill>
                <a:latin typeface="NikoshBAN" panose="02000000000000000000" pitchFamily="2" charset="0"/>
                <a:cs typeface="NikoshBAN" panose="02000000000000000000" pitchFamily="2" charset="0"/>
              </a:rPr>
              <a:t>১৯৫৪ </a:t>
            </a:r>
            <a:r>
              <a:rPr lang="en-US" sz="4000" dirty="0" err="1" smtClean="0">
                <a:solidFill>
                  <a:schemeClr val="accent1">
                    <a:lumMod val="20000"/>
                    <a:lumOff val="80000"/>
                  </a:schemeClr>
                </a:solidFill>
                <a:latin typeface="NikoshBAN" panose="02000000000000000000" pitchFamily="2" charset="0"/>
                <a:cs typeface="NikoshBAN" panose="02000000000000000000" pitchFamily="2" charset="0"/>
              </a:rPr>
              <a:t>সালের</a:t>
            </a:r>
            <a:r>
              <a:rPr lang="bn-BD" sz="4000" dirty="0" smtClean="0">
                <a:solidFill>
                  <a:schemeClr val="accent1">
                    <a:lumMod val="20000"/>
                    <a:lumOff val="80000"/>
                  </a:schemeClr>
                </a:solidFill>
                <a:latin typeface="NikoshBAN" panose="02000000000000000000" pitchFamily="2" charset="0"/>
                <a:cs typeface="NikoshBAN" panose="02000000000000000000" pitchFamily="2" charset="0"/>
              </a:rPr>
              <a:t> নির্বাচনের তাৎপর্য বিশ্লেষন করতে পারবে।</a:t>
            </a:r>
            <a:endParaRPr lang="en-US" sz="4000" dirty="0">
              <a:solidFill>
                <a:schemeClr val="accent1">
                  <a:lumMod val="20000"/>
                  <a:lumOff val="80000"/>
                </a:schemeClr>
              </a:solidFill>
              <a:latin typeface="NikoshBAN" panose="02000000000000000000" pitchFamily="2" charset="0"/>
              <a:cs typeface="NikoshBAN" panose="02000000000000000000" pitchFamily="2" charset="0"/>
            </a:endParaRPr>
          </a:p>
        </p:txBody>
      </p:sp>
      <p:sp>
        <p:nvSpPr>
          <p:cNvPr id="6" name="Title 1"/>
          <p:cNvSpPr txBox="1">
            <a:spLocks/>
          </p:cNvSpPr>
          <p:nvPr/>
        </p:nvSpPr>
        <p:spPr>
          <a:xfrm>
            <a:off x="3154230" y="1931595"/>
            <a:ext cx="5163859" cy="1062329"/>
          </a:xfrm>
          <a:prstGeom prst="rect">
            <a:avLst/>
          </a:prstGeom>
          <a:solidFill>
            <a:schemeClr val="bg2"/>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bn-BD" sz="6600" dirty="0" smtClean="0">
                <a:solidFill>
                  <a:schemeClr val="bg2">
                    <a:lumMod val="40000"/>
                    <a:lumOff val="60000"/>
                  </a:schemeClr>
                </a:solidFill>
                <a:latin typeface="NikoshBAN" panose="02000000000000000000" pitchFamily="2" charset="0"/>
                <a:cs typeface="NikoshBAN" panose="02000000000000000000" pitchFamily="2" charset="0"/>
              </a:rPr>
              <a:t>শিখন ফল:-</a:t>
            </a:r>
            <a:endParaRPr lang="en-US" sz="6600" dirty="0">
              <a:solidFill>
                <a:schemeClr val="bg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8748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 calcmode="lin" valueType="num">
                                      <p:cBhvr>
                                        <p:cTn id="25" dur="1000" fill="hold"/>
                                        <p:tgtEl>
                                          <p:spTgt spid="3">
                                            <p:bg/>
                                          </p:spTgt>
                                        </p:tgtEl>
                                        <p:attrNameLst>
                                          <p:attrName>ppt_w</p:attrName>
                                        </p:attrNameLst>
                                      </p:cBhvr>
                                      <p:tavLst>
                                        <p:tav tm="0">
                                          <p:val>
                                            <p:fltVal val="0"/>
                                          </p:val>
                                        </p:tav>
                                        <p:tav tm="100000">
                                          <p:val>
                                            <p:strVal val="#ppt_w"/>
                                          </p:val>
                                        </p:tav>
                                      </p:tavLst>
                                    </p:anim>
                                    <p:anim calcmode="lin" valueType="num">
                                      <p:cBhvr>
                                        <p:cTn id="26" dur="1000" fill="hold"/>
                                        <p:tgtEl>
                                          <p:spTgt spid="3">
                                            <p:bg/>
                                          </p:spTgt>
                                        </p:tgtEl>
                                        <p:attrNameLst>
                                          <p:attrName>ppt_h</p:attrName>
                                        </p:attrNameLst>
                                      </p:cBhvr>
                                      <p:tavLst>
                                        <p:tav tm="0">
                                          <p:val>
                                            <p:fltVal val="0"/>
                                          </p:val>
                                        </p:tav>
                                        <p:tav tm="100000">
                                          <p:val>
                                            <p:strVal val="#ppt_h"/>
                                          </p:val>
                                        </p:tav>
                                      </p:tavLst>
                                    </p:anim>
                                    <p:anim calcmode="lin" valueType="num">
                                      <p:cBhvr>
                                        <p:cTn id="27" dur="1000" fill="hold"/>
                                        <p:tgtEl>
                                          <p:spTgt spid="3">
                                            <p:bg/>
                                          </p:spTgt>
                                        </p:tgtEl>
                                        <p:attrNameLst>
                                          <p:attrName>style.rotation</p:attrName>
                                        </p:attrNameLst>
                                      </p:cBhvr>
                                      <p:tavLst>
                                        <p:tav tm="0">
                                          <p:val>
                                            <p:fltVal val="90"/>
                                          </p:val>
                                        </p:tav>
                                        <p:tav tm="100000">
                                          <p:val>
                                            <p:fltVal val="0"/>
                                          </p:val>
                                        </p:tav>
                                      </p:tavLst>
                                    </p:anim>
                                    <p:animEffect transition="in" filter="fade">
                                      <p:cBhvr>
                                        <p:cTn id="28" dur="1000"/>
                                        <p:tgtEl>
                                          <p:spTgt spid="3">
                                            <p:bg/>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p:cTn id="3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p:cTn id="4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p:cTn id="4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calcmode="lin" valueType="num">
                                      <p:cBhvr>
                                        <p:cTn id="5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152" y="3791148"/>
            <a:ext cx="6615545" cy="673780"/>
          </a:xfrm>
          <a:solidFill>
            <a:schemeClr val="bg2"/>
          </a:solidFill>
        </p:spPr>
        <p:txBody>
          <a:bodyPr/>
          <a:lstStyle/>
          <a:p>
            <a:pPr algn="ctr"/>
            <a:r>
              <a:rPr lang="bn-BD" sz="4400" dirty="0" smtClean="0">
                <a:solidFill>
                  <a:schemeClr val="bg2">
                    <a:lumMod val="40000"/>
                    <a:lumOff val="60000"/>
                  </a:schemeClr>
                </a:solidFill>
                <a:latin typeface="NikoshBAN" panose="02000000000000000000" pitchFamily="2" charset="0"/>
                <a:cs typeface="NikoshBAN" panose="02000000000000000000" pitchFamily="2" charset="0"/>
              </a:rPr>
              <a:t>আজকের পাঠের বিষয়ঃ-</a:t>
            </a:r>
            <a:endParaRPr lang="en-US" sz="4400" dirty="0">
              <a:solidFill>
                <a:schemeClr val="bg2">
                  <a:lumMod val="40000"/>
                  <a:lumOff val="60000"/>
                </a:schemeClr>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0" y="4822723"/>
            <a:ext cx="11990439" cy="1342103"/>
          </a:xfrm>
          <a:solidFill>
            <a:schemeClr val="bg2"/>
          </a:solidFill>
        </p:spPr>
        <p:txBody>
          <a:bodyPr>
            <a:noAutofit/>
          </a:bodyPr>
          <a:lstStyle/>
          <a:p>
            <a:pPr marL="0" indent="0">
              <a:buNone/>
            </a:pPr>
            <a:r>
              <a:rPr lang="bn-BD" sz="4400" dirty="0" smtClean="0">
                <a:solidFill>
                  <a:schemeClr val="accent1">
                    <a:lumMod val="60000"/>
                    <a:lumOff val="40000"/>
                  </a:schemeClr>
                </a:solidFill>
                <a:latin typeface="NikoshBAN" panose="02000000000000000000" pitchFamily="2" charset="0"/>
                <a:cs typeface="NikoshBAN" panose="02000000000000000000" pitchFamily="2" charset="0"/>
              </a:rPr>
              <a:t>যুক্তফ্রন্ট কি,১৯৫৪ সালের নির্বাচনে যুক্তফ্রন্টের ফলাফল,ও নির্বাচনের তাৎপর্য।</a:t>
            </a:r>
            <a:endParaRPr lang="en-US" sz="4400" dirty="0">
              <a:solidFill>
                <a:schemeClr val="accent1">
                  <a:lumMod val="60000"/>
                  <a:lumOff val="40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2713703" y="2109914"/>
            <a:ext cx="6495994" cy="1323439"/>
          </a:xfrm>
          <a:prstGeom prst="rect">
            <a:avLst/>
          </a:prstGeom>
          <a:solidFill>
            <a:schemeClr val="bg2"/>
          </a:solidFill>
        </p:spPr>
        <p:txBody>
          <a:bodyPr wrap="square" rtlCol="0">
            <a:spAutoFit/>
          </a:bodyPr>
          <a:lstStyle/>
          <a:p>
            <a:pPr algn="ctr"/>
            <a:r>
              <a:rPr lang="bn-BD" sz="6600" dirty="0" smtClean="0">
                <a:solidFill>
                  <a:schemeClr val="accent1">
                    <a:lumMod val="20000"/>
                    <a:lumOff val="80000"/>
                  </a:schemeClr>
                </a:solidFill>
                <a:latin typeface="NikoshBAN" panose="02000000000000000000" pitchFamily="2" charset="0"/>
                <a:cs typeface="NikoshBAN" panose="02000000000000000000" pitchFamily="2" charset="0"/>
              </a:rPr>
              <a:t> </a:t>
            </a:r>
            <a:r>
              <a:rPr lang="bn-BD" sz="8000" dirty="0" smtClean="0">
                <a:solidFill>
                  <a:schemeClr val="accent1">
                    <a:lumMod val="20000"/>
                    <a:lumOff val="80000"/>
                  </a:schemeClr>
                </a:solidFill>
                <a:latin typeface="NikoshBAN" panose="02000000000000000000" pitchFamily="2" charset="0"/>
                <a:cs typeface="NikoshBAN" panose="02000000000000000000" pitchFamily="2" charset="0"/>
              </a:rPr>
              <a:t>মূল পাঠঃ-</a:t>
            </a:r>
            <a:endParaRPr lang="en-US" sz="8000" dirty="0">
              <a:solidFill>
                <a:schemeClr val="accent1">
                  <a:lumMod val="20000"/>
                  <a:lumOff val="8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424858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 calcmode="lin" valueType="num">
                                      <p:cBhvr>
                                        <p:cTn id="18" dur="1000" fill="hold"/>
                                        <p:tgtEl>
                                          <p:spTgt spid="3">
                                            <p:bg/>
                                          </p:spTgt>
                                        </p:tgtEl>
                                        <p:attrNameLst>
                                          <p:attrName>ppt_w</p:attrName>
                                        </p:attrNameLst>
                                      </p:cBhvr>
                                      <p:tavLst>
                                        <p:tav tm="0">
                                          <p:val>
                                            <p:fltVal val="0"/>
                                          </p:val>
                                        </p:tav>
                                        <p:tav tm="100000">
                                          <p:val>
                                            <p:strVal val="#ppt_w"/>
                                          </p:val>
                                        </p:tav>
                                      </p:tavLst>
                                    </p:anim>
                                    <p:anim calcmode="lin" valueType="num">
                                      <p:cBhvr>
                                        <p:cTn id="19" dur="1000" fill="hold"/>
                                        <p:tgtEl>
                                          <p:spTgt spid="3">
                                            <p:bg/>
                                          </p:spTgt>
                                        </p:tgtEl>
                                        <p:attrNameLst>
                                          <p:attrName>ppt_h</p:attrName>
                                        </p:attrNameLst>
                                      </p:cBhvr>
                                      <p:tavLst>
                                        <p:tav tm="0">
                                          <p:val>
                                            <p:fltVal val="0"/>
                                          </p:val>
                                        </p:tav>
                                        <p:tav tm="100000">
                                          <p:val>
                                            <p:strVal val="#ppt_h"/>
                                          </p:val>
                                        </p:tav>
                                      </p:tavLst>
                                    </p:anim>
                                    <p:anim calcmode="lin" valueType="num">
                                      <p:cBhvr>
                                        <p:cTn id="20" dur="1000" fill="hold"/>
                                        <p:tgtEl>
                                          <p:spTgt spid="3">
                                            <p:bg/>
                                          </p:spTgt>
                                        </p:tgtEl>
                                        <p:attrNameLst>
                                          <p:attrName>style.rotation</p:attrName>
                                        </p:attrNameLst>
                                      </p:cBhvr>
                                      <p:tavLst>
                                        <p:tav tm="0">
                                          <p:val>
                                            <p:fltVal val="90"/>
                                          </p:val>
                                        </p:tav>
                                        <p:tav tm="100000">
                                          <p:val>
                                            <p:fltVal val="0"/>
                                          </p:val>
                                        </p:tav>
                                      </p:tavLst>
                                    </p:anim>
                                    <p:animEffect transition="in" filter="fade">
                                      <p:cBhvr>
                                        <p:cTn id="21" dur="1000"/>
                                        <p:tgtEl>
                                          <p:spTgt spid="3">
                                            <p:bg/>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p:cTn id="2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6395" y="457201"/>
            <a:ext cx="7241458" cy="1200329"/>
          </a:xfrm>
          <a:prstGeom prst="rect">
            <a:avLst/>
          </a:prstGeom>
          <a:solidFill>
            <a:schemeClr val="bg2"/>
          </a:solidFill>
        </p:spPr>
        <p:txBody>
          <a:bodyPr wrap="square" rtlCol="0">
            <a:spAutoFit/>
          </a:bodyPr>
          <a:lstStyle/>
          <a:p>
            <a:pPr algn="ctr"/>
            <a:r>
              <a:rPr lang="bn-IN" sz="7200" dirty="0" smtClean="0">
                <a:solidFill>
                  <a:schemeClr val="accent2">
                    <a:lumMod val="40000"/>
                    <a:lumOff val="60000"/>
                  </a:schemeClr>
                </a:solidFill>
                <a:latin typeface="NikoshBAN" panose="02000000000000000000" pitchFamily="2" charset="0"/>
                <a:cs typeface="NikoshBAN" panose="02000000000000000000" pitchFamily="2" charset="0"/>
              </a:rPr>
              <a:t>দলীয় কাজঃ- </a:t>
            </a:r>
            <a:endParaRPr lang="en-US" sz="7200" dirty="0">
              <a:solidFill>
                <a:schemeClr val="accent2">
                  <a:lumMod val="40000"/>
                  <a:lumOff val="6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870156" y="5453513"/>
            <a:ext cx="10589342" cy="1200329"/>
          </a:xfrm>
          <a:prstGeom prst="rect">
            <a:avLst/>
          </a:prstGeom>
          <a:solidFill>
            <a:schemeClr val="bg2"/>
          </a:solidFill>
          <a:ln>
            <a:noFill/>
          </a:ln>
        </p:spPr>
        <p:txBody>
          <a:bodyPr wrap="square" rtlCol="0">
            <a:spAutoFit/>
          </a:bodyPr>
          <a:lstStyle/>
          <a:p>
            <a:r>
              <a:rPr lang="en-US" sz="3600" dirty="0" smtClean="0">
                <a:solidFill>
                  <a:srgbClr val="00B0F0"/>
                </a:solidFill>
                <a:latin typeface="NikoshBAN" panose="02000000000000000000" pitchFamily="2" charset="0"/>
                <a:cs typeface="NikoshBAN" panose="02000000000000000000" pitchFamily="2" charset="0"/>
              </a:rPr>
              <a:t>১।যুক্তফ্রন্টে </a:t>
            </a:r>
            <a:r>
              <a:rPr lang="bn-BD" sz="3600" dirty="0" smtClean="0">
                <a:solidFill>
                  <a:srgbClr val="00B0F0"/>
                </a:solidFill>
                <a:latin typeface="NikoshBAN" panose="02000000000000000000" pitchFamily="2" charset="0"/>
                <a:cs typeface="NikoshBAN" panose="02000000000000000000" pitchFamily="2" charset="0"/>
              </a:rPr>
              <a:t>মধ্যে </a:t>
            </a:r>
            <a:r>
              <a:rPr lang="en-US" sz="3600" dirty="0" err="1" smtClean="0">
                <a:solidFill>
                  <a:srgbClr val="00B0F0"/>
                </a:solidFill>
                <a:latin typeface="NikoshBAN" panose="02000000000000000000" pitchFamily="2" charset="0"/>
                <a:cs typeface="NikoshBAN" panose="02000000000000000000" pitchFamily="2" charset="0"/>
              </a:rPr>
              <a:t>কয়টি</a:t>
            </a:r>
            <a:r>
              <a:rPr lang="en-US" sz="3600" dirty="0" smtClean="0">
                <a:solidFill>
                  <a:srgbClr val="00B0F0"/>
                </a:solidFill>
                <a:latin typeface="NikoshBAN" panose="02000000000000000000" pitchFamily="2" charset="0"/>
                <a:cs typeface="NikoshBAN" panose="02000000000000000000" pitchFamily="2" charset="0"/>
              </a:rPr>
              <a:t> </a:t>
            </a:r>
            <a:r>
              <a:rPr lang="en-US" sz="3600" dirty="0" err="1" smtClean="0">
                <a:solidFill>
                  <a:srgbClr val="00B0F0"/>
                </a:solidFill>
                <a:latin typeface="NikoshBAN" panose="02000000000000000000" pitchFamily="2" charset="0"/>
                <a:cs typeface="NikoshBAN" panose="02000000000000000000" pitchFamily="2" charset="0"/>
              </a:rPr>
              <a:t>রাজনৈতিক</a:t>
            </a:r>
            <a:r>
              <a:rPr lang="en-US" sz="3600" dirty="0" smtClean="0">
                <a:solidFill>
                  <a:srgbClr val="00B0F0"/>
                </a:solidFill>
                <a:latin typeface="NikoshBAN" panose="02000000000000000000" pitchFamily="2" charset="0"/>
                <a:cs typeface="NikoshBAN" panose="02000000000000000000" pitchFamily="2" charset="0"/>
              </a:rPr>
              <a:t> </a:t>
            </a:r>
            <a:r>
              <a:rPr lang="en-US" sz="3600" dirty="0" err="1" smtClean="0">
                <a:solidFill>
                  <a:srgbClr val="00B0F0"/>
                </a:solidFill>
                <a:latin typeface="NikoshBAN" panose="02000000000000000000" pitchFamily="2" charset="0"/>
                <a:cs typeface="NikoshBAN" panose="02000000000000000000" pitchFamily="2" charset="0"/>
              </a:rPr>
              <a:t>আছে</a:t>
            </a:r>
            <a:r>
              <a:rPr lang="en-US" sz="3600" dirty="0" smtClean="0">
                <a:solidFill>
                  <a:srgbClr val="00B0F0"/>
                </a:solidFill>
                <a:latin typeface="NikoshBAN" panose="02000000000000000000" pitchFamily="2" charset="0"/>
                <a:cs typeface="NikoshBAN" panose="02000000000000000000" pitchFamily="2" charset="0"/>
              </a:rPr>
              <a:t> </a:t>
            </a:r>
            <a:r>
              <a:rPr lang="bn-BD" sz="3600" dirty="0" smtClean="0">
                <a:solidFill>
                  <a:srgbClr val="00B0F0"/>
                </a:solidFill>
                <a:latin typeface="NikoshBAN" panose="02000000000000000000" pitchFamily="2" charset="0"/>
                <a:cs typeface="NikoshBAN" panose="02000000000000000000" pitchFamily="2" charset="0"/>
              </a:rPr>
              <a:t>?</a:t>
            </a:r>
            <a:endParaRPr lang="en-US" sz="3600" dirty="0" smtClean="0">
              <a:solidFill>
                <a:srgbClr val="00B0F0"/>
              </a:solidFill>
              <a:latin typeface="NikoshBAN" panose="02000000000000000000" pitchFamily="2" charset="0"/>
              <a:cs typeface="NikoshBAN" panose="02000000000000000000" pitchFamily="2" charset="0"/>
            </a:endParaRPr>
          </a:p>
          <a:p>
            <a:r>
              <a:rPr lang="en-US" sz="3600" dirty="0" smtClean="0">
                <a:solidFill>
                  <a:srgbClr val="00B0F0"/>
                </a:solidFill>
                <a:latin typeface="NikoshBAN" panose="02000000000000000000" pitchFamily="2" charset="0"/>
                <a:cs typeface="NikoshBAN" panose="02000000000000000000" pitchFamily="2" charset="0"/>
              </a:rPr>
              <a:t>২।১৯৫৪ </a:t>
            </a:r>
            <a:r>
              <a:rPr lang="en-US" sz="3600" dirty="0" err="1" smtClean="0">
                <a:solidFill>
                  <a:srgbClr val="00B0F0"/>
                </a:solidFill>
                <a:latin typeface="NikoshBAN" panose="02000000000000000000" pitchFamily="2" charset="0"/>
                <a:cs typeface="NikoshBAN" panose="02000000000000000000" pitchFamily="2" charset="0"/>
              </a:rPr>
              <a:t>সালের</a:t>
            </a:r>
            <a:r>
              <a:rPr lang="en-US" sz="3600" dirty="0" smtClean="0">
                <a:solidFill>
                  <a:srgbClr val="00B0F0"/>
                </a:solidFill>
                <a:latin typeface="NikoshBAN" panose="02000000000000000000" pitchFamily="2" charset="0"/>
                <a:cs typeface="NikoshBAN" panose="02000000000000000000" pitchFamily="2" charset="0"/>
              </a:rPr>
              <a:t> </a:t>
            </a:r>
            <a:r>
              <a:rPr lang="en-US" sz="3600" dirty="0" err="1" smtClean="0">
                <a:solidFill>
                  <a:srgbClr val="00B0F0"/>
                </a:solidFill>
                <a:latin typeface="NikoshBAN" panose="02000000000000000000" pitchFamily="2" charset="0"/>
                <a:cs typeface="NikoshBAN" panose="02000000000000000000" pitchFamily="2" charset="0"/>
              </a:rPr>
              <a:t>যুক্তফ্রন্টের</a:t>
            </a:r>
            <a:r>
              <a:rPr lang="en-US" sz="3600" dirty="0" smtClean="0">
                <a:solidFill>
                  <a:srgbClr val="00B0F0"/>
                </a:solidFill>
                <a:latin typeface="NikoshBAN" panose="02000000000000000000" pitchFamily="2" charset="0"/>
                <a:cs typeface="NikoshBAN" panose="02000000000000000000" pitchFamily="2" charset="0"/>
              </a:rPr>
              <a:t> </a:t>
            </a:r>
            <a:r>
              <a:rPr lang="en-US" sz="3600" dirty="0" err="1" smtClean="0">
                <a:solidFill>
                  <a:srgbClr val="00B0F0"/>
                </a:solidFill>
                <a:latin typeface="NikoshBAN" panose="02000000000000000000" pitchFamily="2" charset="0"/>
                <a:cs typeface="NikoshBAN" panose="02000000000000000000" pitchFamily="2" charset="0"/>
              </a:rPr>
              <a:t>নির্বাচন</a:t>
            </a:r>
            <a:r>
              <a:rPr lang="en-US" sz="3600" dirty="0" smtClean="0">
                <a:solidFill>
                  <a:srgbClr val="00B0F0"/>
                </a:solidFill>
                <a:latin typeface="NikoshBAN" panose="02000000000000000000" pitchFamily="2" charset="0"/>
                <a:cs typeface="NikoshBAN" panose="02000000000000000000" pitchFamily="2" charset="0"/>
              </a:rPr>
              <a:t> </a:t>
            </a:r>
            <a:r>
              <a:rPr lang="en-US" sz="3600" dirty="0" err="1" smtClean="0">
                <a:solidFill>
                  <a:srgbClr val="00B0F0"/>
                </a:solidFill>
                <a:latin typeface="NikoshBAN" panose="02000000000000000000" pitchFamily="2" charset="0"/>
                <a:cs typeface="NikoshBAN" panose="02000000000000000000" pitchFamily="2" charset="0"/>
              </a:rPr>
              <a:t>বলতে</a:t>
            </a:r>
            <a:r>
              <a:rPr lang="en-US" sz="3600" dirty="0" smtClean="0">
                <a:solidFill>
                  <a:srgbClr val="00B0F0"/>
                </a:solidFill>
                <a:latin typeface="NikoshBAN" panose="02000000000000000000" pitchFamily="2" charset="0"/>
                <a:cs typeface="NikoshBAN" panose="02000000000000000000" pitchFamily="2" charset="0"/>
              </a:rPr>
              <a:t> </a:t>
            </a:r>
            <a:r>
              <a:rPr lang="en-US" sz="3600" dirty="0" err="1" smtClean="0">
                <a:solidFill>
                  <a:srgbClr val="00B0F0"/>
                </a:solidFill>
                <a:latin typeface="NikoshBAN" panose="02000000000000000000" pitchFamily="2" charset="0"/>
                <a:cs typeface="NikoshBAN" panose="02000000000000000000" pitchFamily="2" charset="0"/>
              </a:rPr>
              <a:t>কি</a:t>
            </a:r>
            <a:r>
              <a:rPr lang="en-US" sz="3600" dirty="0" smtClean="0">
                <a:solidFill>
                  <a:srgbClr val="00B0F0"/>
                </a:solidFill>
                <a:latin typeface="NikoshBAN" panose="02000000000000000000" pitchFamily="2" charset="0"/>
                <a:cs typeface="NikoshBAN" panose="02000000000000000000" pitchFamily="2" charset="0"/>
              </a:rPr>
              <a:t> </a:t>
            </a:r>
            <a:r>
              <a:rPr lang="en-US" sz="3600" dirty="0" err="1" smtClean="0">
                <a:solidFill>
                  <a:srgbClr val="00B0F0"/>
                </a:solidFill>
                <a:latin typeface="NikoshBAN" panose="02000000000000000000" pitchFamily="2" charset="0"/>
                <a:cs typeface="NikoshBAN" panose="02000000000000000000" pitchFamily="2" charset="0"/>
              </a:rPr>
              <a:t>বুঝ</a:t>
            </a:r>
            <a:r>
              <a:rPr lang="bn-BD" sz="3600" dirty="0" smtClean="0">
                <a:solidFill>
                  <a:srgbClr val="00B0F0"/>
                </a:solidFill>
                <a:latin typeface="NikoshBAN" panose="02000000000000000000" pitchFamily="2" charset="0"/>
                <a:cs typeface="NikoshBAN" panose="02000000000000000000" pitchFamily="2" charset="0"/>
              </a:rPr>
              <a:t>?</a:t>
            </a:r>
            <a:endParaRPr lang="en-US" sz="3600" dirty="0" smtClean="0">
              <a:solidFill>
                <a:srgbClr val="00B0F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046" y="1657530"/>
            <a:ext cx="8155858" cy="3795983"/>
          </a:xfrm>
          <a:prstGeom prst="rect">
            <a:avLst/>
          </a:prstGeom>
        </p:spPr>
      </p:pic>
    </p:spTree>
    <p:extLst>
      <p:ext uri="{BB962C8B-B14F-4D97-AF65-F5344CB8AC3E}">
        <p14:creationId xmlns:p14="http://schemas.microsoft.com/office/powerpoint/2010/main" val="1066010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7923" y="560440"/>
            <a:ext cx="10884310" cy="1323439"/>
          </a:xfrm>
          <a:prstGeom prst="rect">
            <a:avLst/>
          </a:prstGeom>
          <a:noFill/>
        </p:spPr>
        <p:txBody>
          <a:bodyPr wrap="square" rtlCol="0">
            <a:spAutoFit/>
          </a:bodyPr>
          <a:lstStyle/>
          <a:p>
            <a:pPr algn="ctr"/>
            <a:r>
              <a:rPr lang="bn-IN" sz="8000" dirty="0" smtClean="0">
                <a:solidFill>
                  <a:schemeClr val="accent2">
                    <a:lumMod val="40000"/>
                    <a:lumOff val="60000"/>
                  </a:schemeClr>
                </a:solidFill>
                <a:latin typeface="NikoshBAN" panose="02000000000000000000" pitchFamily="2" charset="0"/>
                <a:cs typeface="NikoshBAN" panose="02000000000000000000" pitchFamily="2" charset="0"/>
              </a:rPr>
              <a:t>একক কাজঃ-</a:t>
            </a:r>
            <a:endParaRPr lang="en-US" sz="8000" dirty="0">
              <a:solidFill>
                <a:schemeClr val="accent2">
                  <a:lumMod val="40000"/>
                  <a:lumOff val="6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1115963" y="5456903"/>
            <a:ext cx="10476270" cy="707886"/>
          </a:xfrm>
          <a:prstGeom prst="rect">
            <a:avLst/>
          </a:prstGeom>
          <a:noFill/>
        </p:spPr>
        <p:txBody>
          <a:bodyPr wrap="square" rtlCol="0">
            <a:spAutoFit/>
          </a:bodyPr>
          <a:lstStyle/>
          <a:p>
            <a:r>
              <a:rPr lang="bn-IN" sz="4000" dirty="0" smtClean="0">
                <a:solidFill>
                  <a:schemeClr val="bg2">
                    <a:lumMod val="40000"/>
                    <a:lumOff val="60000"/>
                  </a:schemeClr>
                </a:solidFill>
                <a:latin typeface="NikoshBAN" panose="02000000000000000000" pitchFamily="2" charset="0"/>
                <a:cs typeface="NikoshBAN" panose="02000000000000000000" pitchFamily="2" charset="0"/>
              </a:rPr>
              <a:t>১৯৫৪ সালের নির্বাচনের ফলাফল </a:t>
            </a:r>
            <a:r>
              <a:rPr lang="en-US" sz="4000" dirty="0" err="1" smtClean="0">
                <a:solidFill>
                  <a:schemeClr val="bg2">
                    <a:lumMod val="40000"/>
                    <a:lumOff val="60000"/>
                  </a:schemeClr>
                </a:solidFill>
                <a:latin typeface="NikoshBAN" panose="02000000000000000000" pitchFamily="2" charset="0"/>
                <a:cs typeface="NikoshBAN" panose="02000000000000000000" pitchFamily="2" charset="0"/>
              </a:rPr>
              <a:t>বর্ণনা</a:t>
            </a:r>
            <a:r>
              <a:rPr lang="bn-IN" sz="4000" dirty="0" smtClean="0">
                <a:solidFill>
                  <a:schemeClr val="bg2">
                    <a:lumMod val="40000"/>
                    <a:lumOff val="60000"/>
                  </a:schemeClr>
                </a:solidFill>
                <a:latin typeface="NikoshBAN" panose="02000000000000000000" pitchFamily="2" charset="0"/>
                <a:cs typeface="NikoshBAN" panose="02000000000000000000" pitchFamily="2" charset="0"/>
              </a:rPr>
              <a:t> কর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1663700"/>
            <a:ext cx="7632700" cy="3793203"/>
          </a:xfrm>
          <a:prstGeom prst="rect">
            <a:avLst/>
          </a:prstGeom>
        </p:spPr>
      </p:pic>
    </p:spTree>
    <p:extLst>
      <p:ext uri="{BB962C8B-B14F-4D97-AF65-F5344CB8AC3E}">
        <p14:creationId xmlns:p14="http://schemas.microsoft.com/office/powerpoint/2010/main" val="29192065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555" y="813618"/>
            <a:ext cx="3955852" cy="1226127"/>
          </a:xfrm>
          <a:solidFill>
            <a:schemeClr val="bg2"/>
          </a:solidFill>
        </p:spPr>
        <p:txBody>
          <a:bodyPr/>
          <a:lstStyle/>
          <a:p>
            <a:pPr algn="ctr"/>
            <a:r>
              <a:rPr lang="bn-BD" sz="6600" dirty="0" smtClean="0">
                <a:solidFill>
                  <a:schemeClr val="bg2">
                    <a:lumMod val="40000"/>
                    <a:lumOff val="60000"/>
                  </a:schemeClr>
                </a:solidFill>
                <a:latin typeface="NikoshBAN" panose="02000000000000000000" pitchFamily="2" charset="0"/>
                <a:cs typeface="NikoshBAN" panose="02000000000000000000" pitchFamily="2" charset="0"/>
              </a:rPr>
              <a:t>পরিচিতি</a:t>
            </a:r>
            <a:endParaRPr lang="en-US" sz="6600" dirty="0">
              <a:solidFill>
                <a:schemeClr val="bg2">
                  <a:lumMod val="40000"/>
                  <a:lumOff val="60000"/>
                </a:schemeClr>
              </a:solidFill>
              <a:latin typeface="NikoshBAN" panose="02000000000000000000" pitchFamily="2" charset="0"/>
              <a:cs typeface="NikoshBAN" panose="02000000000000000000" pitchFamily="2" charset="0"/>
            </a:endParaRPr>
          </a:p>
        </p:txBody>
      </p:sp>
      <p:sp>
        <p:nvSpPr>
          <p:cNvPr id="4" name="Content Placeholder 3"/>
          <p:cNvSpPr>
            <a:spLocks noGrp="1"/>
          </p:cNvSpPr>
          <p:nvPr>
            <p:ph sz="half" idx="2"/>
          </p:nvPr>
        </p:nvSpPr>
        <p:spPr>
          <a:xfrm>
            <a:off x="2" y="2846436"/>
            <a:ext cx="6209068" cy="3893573"/>
          </a:xfrm>
          <a:solidFill>
            <a:schemeClr val="bg2"/>
          </a:solidFill>
        </p:spPr>
        <p:txBody>
          <a:bodyPr>
            <a:noAutofit/>
          </a:bodyPr>
          <a:lstStyle/>
          <a:p>
            <a:r>
              <a:rPr lang="bn-BD" sz="3200" dirty="0" smtClean="0">
                <a:solidFill>
                  <a:schemeClr val="accent2">
                    <a:lumMod val="60000"/>
                    <a:lumOff val="40000"/>
                  </a:schemeClr>
                </a:solidFill>
                <a:latin typeface="NikoshBAN" panose="02000000000000000000" pitchFamily="2" charset="0"/>
                <a:cs typeface="NikoshBAN" panose="02000000000000000000" pitchFamily="2" charset="0"/>
              </a:rPr>
              <a:t>মোঃআজহারুল ইসলাম,</a:t>
            </a:r>
          </a:p>
          <a:p>
            <a:r>
              <a:rPr lang="bn-BD" sz="3200" dirty="0" smtClean="0">
                <a:solidFill>
                  <a:schemeClr val="accent2">
                    <a:lumMod val="60000"/>
                    <a:lumOff val="40000"/>
                  </a:schemeClr>
                </a:solidFill>
                <a:latin typeface="NikoshBAN" panose="02000000000000000000" pitchFamily="2" charset="0"/>
                <a:cs typeface="NikoshBAN" panose="02000000000000000000" pitchFamily="2" charset="0"/>
              </a:rPr>
              <a:t>সহকারি অধ্যাপক,</a:t>
            </a:r>
          </a:p>
          <a:p>
            <a:r>
              <a:rPr lang="bn-BD" sz="3200" dirty="0" smtClean="0">
                <a:solidFill>
                  <a:schemeClr val="accent2">
                    <a:lumMod val="60000"/>
                    <a:lumOff val="40000"/>
                  </a:schemeClr>
                </a:solidFill>
                <a:latin typeface="NikoshBAN" panose="02000000000000000000" pitchFamily="2" charset="0"/>
                <a:cs typeface="NikoshBAN" panose="02000000000000000000" pitchFamily="2" charset="0"/>
              </a:rPr>
              <a:t>জাংগালিয়া ইউনিয়ন উচ্চ মাধ্যমিক বিদ্যালয়,</a:t>
            </a:r>
          </a:p>
          <a:p>
            <a:r>
              <a:rPr lang="bn-BD" sz="3200" dirty="0" smtClean="0">
                <a:solidFill>
                  <a:schemeClr val="accent2">
                    <a:lumMod val="60000"/>
                    <a:lumOff val="40000"/>
                  </a:schemeClr>
                </a:solidFill>
                <a:latin typeface="NikoshBAN" panose="02000000000000000000" pitchFamily="2" charset="0"/>
                <a:cs typeface="NikoshBAN" panose="02000000000000000000" pitchFamily="2" charset="0"/>
              </a:rPr>
              <a:t>পাকুন্দিয়া, কিশোরগঞ্জ,</a:t>
            </a:r>
          </a:p>
          <a:p>
            <a:r>
              <a:rPr lang="bn-BD" sz="3200" dirty="0" smtClean="0">
                <a:solidFill>
                  <a:schemeClr val="accent2">
                    <a:lumMod val="60000"/>
                    <a:lumOff val="40000"/>
                  </a:schemeClr>
                </a:solidFill>
                <a:latin typeface="NikoshBAN" panose="02000000000000000000" pitchFamily="2" charset="0"/>
                <a:cs typeface="NikoshBAN" panose="02000000000000000000" pitchFamily="2" charset="0"/>
              </a:rPr>
              <a:t>মোবাইল নং ০১৭১২৩৮৯৭৫২</a:t>
            </a:r>
            <a:r>
              <a:rPr lang="bn-BD" sz="2000" dirty="0" smtClean="0">
                <a:solidFill>
                  <a:schemeClr val="accent2">
                    <a:lumMod val="60000"/>
                    <a:lumOff val="40000"/>
                  </a:schemeClr>
                </a:solidFill>
                <a:latin typeface="NikoshBAN" panose="02000000000000000000" pitchFamily="2" charset="0"/>
                <a:cs typeface="NikoshBAN" panose="02000000000000000000" pitchFamily="2" charset="0"/>
              </a:rPr>
              <a:t>.।</a:t>
            </a:r>
          </a:p>
          <a:p>
            <a:endParaRPr lang="en-US" sz="2000" dirty="0">
              <a:solidFill>
                <a:schemeClr val="accent2">
                  <a:lumMod val="60000"/>
                  <a:lumOff val="40000"/>
                </a:schemeClr>
              </a:solidFill>
              <a:latin typeface="NikoshBAN" panose="02000000000000000000" pitchFamily="2" charset="0"/>
              <a:cs typeface="NikoshBAN" panose="02000000000000000000" pitchFamily="2" charset="0"/>
            </a:endParaRPr>
          </a:p>
        </p:txBody>
      </p:sp>
      <p:sp>
        <p:nvSpPr>
          <p:cNvPr id="6" name="Content Placeholder 5"/>
          <p:cNvSpPr>
            <a:spLocks noGrp="1"/>
          </p:cNvSpPr>
          <p:nvPr>
            <p:ph sz="quarter" idx="4"/>
          </p:nvPr>
        </p:nvSpPr>
        <p:spPr>
          <a:xfrm>
            <a:off x="6209071" y="2846438"/>
            <a:ext cx="5982928" cy="4011562"/>
          </a:xfrm>
          <a:solidFill>
            <a:schemeClr val="bg2"/>
          </a:solidFill>
        </p:spPr>
        <p:txBody>
          <a:bodyPr>
            <a:normAutofit/>
          </a:bodyPr>
          <a:lstStyle/>
          <a:p>
            <a:r>
              <a:rPr lang="bn-BD" sz="2800" dirty="0" smtClean="0">
                <a:solidFill>
                  <a:schemeClr val="accent2">
                    <a:lumMod val="60000"/>
                    <a:lumOff val="40000"/>
                  </a:schemeClr>
                </a:solidFill>
                <a:latin typeface="NikoshBAN" panose="02000000000000000000" pitchFamily="2" charset="0"/>
                <a:cs typeface="NikoshBAN" panose="02000000000000000000" pitchFamily="2" charset="0"/>
              </a:rPr>
              <a:t>শ্রেণীঃদ্বাদশ,</a:t>
            </a:r>
          </a:p>
          <a:p>
            <a:r>
              <a:rPr lang="bn-BD" sz="2800" dirty="0" smtClean="0">
                <a:solidFill>
                  <a:schemeClr val="accent2">
                    <a:lumMod val="60000"/>
                    <a:lumOff val="40000"/>
                  </a:schemeClr>
                </a:solidFill>
                <a:latin typeface="NikoshBAN" panose="02000000000000000000" pitchFamily="2" charset="0"/>
                <a:cs typeface="NikoshBAN" panose="02000000000000000000" pitchFamily="2" charset="0"/>
              </a:rPr>
              <a:t> পৌরনীতি ও সু-শাসন,</a:t>
            </a:r>
          </a:p>
          <a:p>
            <a:r>
              <a:rPr lang="bn-BD" sz="2800" dirty="0" smtClean="0">
                <a:solidFill>
                  <a:schemeClr val="accent2">
                    <a:lumMod val="60000"/>
                    <a:lumOff val="40000"/>
                  </a:schemeClr>
                </a:solidFill>
                <a:latin typeface="NikoshBAN" panose="02000000000000000000" pitchFamily="2" charset="0"/>
                <a:cs typeface="NikoshBAN" panose="02000000000000000000" pitchFamily="2" charset="0"/>
              </a:rPr>
              <a:t>অধ্যায়ঃ দ্বিতীয়,</a:t>
            </a:r>
          </a:p>
          <a:p>
            <a:r>
              <a:rPr lang="bn-BD" sz="2800" dirty="0" smtClean="0">
                <a:solidFill>
                  <a:schemeClr val="accent2">
                    <a:lumMod val="60000"/>
                    <a:lumOff val="40000"/>
                  </a:schemeClr>
                </a:solidFill>
                <a:latin typeface="NikoshBAN" panose="02000000000000000000" pitchFamily="2" charset="0"/>
                <a:cs typeface="NikoshBAN" panose="02000000000000000000" pitchFamily="2" charset="0"/>
              </a:rPr>
              <a:t>বিষয়ঃ ১৯৫৪ সালের যুক্তফ্রন্টের নির্বাচন,</a:t>
            </a:r>
          </a:p>
          <a:p>
            <a:r>
              <a:rPr lang="bn-BD" sz="2800" dirty="0" smtClean="0">
                <a:solidFill>
                  <a:schemeClr val="accent2">
                    <a:lumMod val="60000"/>
                    <a:lumOff val="40000"/>
                  </a:schemeClr>
                </a:solidFill>
                <a:latin typeface="NikoshBAN" panose="02000000000000000000" pitchFamily="2" charset="0"/>
                <a:cs typeface="NikoshBAN" panose="02000000000000000000" pitchFamily="2" charset="0"/>
              </a:rPr>
              <a:t>সময়ঃ ৫০ </a:t>
            </a:r>
            <a:r>
              <a:rPr lang="en-US" sz="2800" dirty="0" err="1" smtClean="0">
                <a:solidFill>
                  <a:schemeClr val="accent2">
                    <a:lumMod val="60000"/>
                    <a:lumOff val="40000"/>
                  </a:schemeClr>
                </a:solidFill>
                <a:latin typeface="NikoshBAN" panose="02000000000000000000" pitchFamily="2" charset="0"/>
                <a:cs typeface="NikoshBAN" panose="02000000000000000000" pitchFamily="2" charset="0"/>
              </a:rPr>
              <a:t>মিনিট</a:t>
            </a:r>
            <a:r>
              <a:rPr lang="en-US" sz="2800" dirty="0" smtClean="0">
                <a:solidFill>
                  <a:schemeClr val="accent2">
                    <a:lumMod val="60000"/>
                    <a:lumOff val="40000"/>
                  </a:schemeClr>
                </a:solidFill>
                <a:latin typeface="NikoshBAN" panose="02000000000000000000" pitchFamily="2" charset="0"/>
                <a:cs typeface="NikoshBAN" panose="02000000000000000000" pitchFamily="2" charset="0"/>
              </a:rPr>
              <a:t>,</a:t>
            </a:r>
          </a:p>
          <a:p>
            <a:r>
              <a:rPr lang="en-US" sz="2800" dirty="0" err="1" smtClean="0">
                <a:solidFill>
                  <a:schemeClr val="accent2">
                    <a:lumMod val="60000"/>
                    <a:lumOff val="40000"/>
                  </a:schemeClr>
                </a:solidFill>
                <a:latin typeface="NikoshBAN" panose="02000000000000000000" pitchFamily="2" charset="0"/>
                <a:cs typeface="NikoshBAN" panose="02000000000000000000" pitchFamily="2" charset="0"/>
              </a:rPr>
              <a:t>তারিখঃ</a:t>
            </a:r>
            <a:r>
              <a:rPr lang="bn-BD" sz="28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bn-BD" sz="2800" dirty="0" smtClean="0">
                <a:solidFill>
                  <a:schemeClr val="accent2">
                    <a:lumMod val="60000"/>
                    <a:lumOff val="40000"/>
                  </a:schemeClr>
                </a:solidFill>
                <a:latin typeface="NikoshBAN" panose="02000000000000000000" pitchFamily="2" charset="0"/>
                <a:cs typeface="NikoshBAN" panose="02000000000000000000" pitchFamily="2" charset="0"/>
              </a:rPr>
              <a:t>২৪/০</a:t>
            </a:r>
            <a:r>
              <a:rPr lang="en-US" sz="2800" dirty="0" smtClean="0">
                <a:solidFill>
                  <a:schemeClr val="accent2">
                    <a:lumMod val="60000"/>
                    <a:lumOff val="40000"/>
                  </a:schemeClr>
                </a:solidFill>
                <a:latin typeface="NikoshBAN" panose="02000000000000000000" pitchFamily="2" charset="0"/>
                <a:cs typeface="NikoshBAN" panose="02000000000000000000" pitchFamily="2" charset="0"/>
              </a:rPr>
              <a:t>৩</a:t>
            </a:r>
            <a:r>
              <a:rPr lang="bn-BD" sz="2800" dirty="0" smtClean="0">
                <a:solidFill>
                  <a:schemeClr val="accent2">
                    <a:lumMod val="60000"/>
                    <a:lumOff val="40000"/>
                  </a:schemeClr>
                </a:solidFill>
                <a:latin typeface="NikoshBAN" panose="02000000000000000000" pitchFamily="2" charset="0"/>
                <a:cs typeface="NikoshBAN" panose="02000000000000000000" pitchFamily="2" charset="0"/>
              </a:rPr>
              <a:t>/২০</a:t>
            </a:r>
            <a:r>
              <a:rPr lang="en-US" sz="2800" dirty="0" smtClean="0">
                <a:solidFill>
                  <a:schemeClr val="accent2">
                    <a:lumMod val="60000"/>
                    <a:lumOff val="40000"/>
                  </a:schemeClr>
                </a:solidFill>
                <a:latin typeface="NikoshBAN" panose="02000000000000000000" pitchFamily="2" charset="0"/>
                <a:cs typeface="NikoshBAN" panose="02000000000000000000" pitchFamily="2" charset="0"/>
              </a:rPr>
              <a:t>২০</a:t>
            </a:r>
            <a:endParaRPr lang="en-US" sz="2800" dirty="0" smtClean="0">
              <a:solidFill>
                <a:schemeClr val="accent2">
                  <a:lumMod val="60000"/>
                  <a:lumOff val="40000"/>
                </a:schemeClr>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927"/>
            <a:ext cx="2816943" cy="283951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6232" y="-1"/>
            <a:ext cx="2885768" cy="2846437"/>
          </a:xfrm>
          <a:prstGeom prst="rect">
            <a:avLst/>
          </a:prstGeom>
        </p:spPr>
      </p:pic>
    </p:spTree>
    <p:extLst>
      <p:ext uri="{BB962C8B-B14F-4D97-AF65-F5344CB8AC3E}">
        <p14:creationId xmlns:p14="http://schemas.microsoft.com/office/powerpoint/2010/main" val="6009377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wipe(down)">
                                      <p:cBhvr>
                                        <p:cTn id="23" dur="580">
                                          <p:stCondLst>
                                            <p:cond delay="0"/>
                                          </p:stCondLst>
                                        </p:cTn>
                                        <p:tgtEl>
                                          <p:spTgt spid="4">
                                            <p:bg/>
                                          </p:spTgt>
                                        </p:tgtEl>
                                      </p:cBhvr>
                                    </p:animEffect>
                                    <p:anim calcmode="lin" valueType="num">
                                      <p:cBhvr>
                                        <p:cTn id="24"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bg/>
                                          </p:spTgt>
                                        </p:tgtEl>
                                      </p:cBhvr>
                                      <p:to x="100000" y="60000"/>
                                    </p:animScale>
                                    <p:animScale>
                                      <p:cBhvr>
                                        <p:cTn id="30" dur="166" decel="50000">
                                          <p:stCondLst>
                                            <p:cond delay="676"/>
                                          </p:stCondLst>
                                        </p:cTn>
                                        <p:tgtEl>
                                          <p:spTgt spid="4">
                                            <p:bg/>
                                          </p:spTgt>
                                        </p:tgtEl>
                                      </p:cBhvr>
                                      <p:to x="100000" y="100000"/>
                                    </p:animScale>
                                    <p:animScale>
                                      <p:cBhvr>
                                        <p:cTn id="31" dur="26">
                                          <p:stCondLst>
                                            <p:cond delay="1312"/>
                                          </p:stCondLst>
                                        </p:cTn>
                                        <p:tgtEl>
                                          <p:spTgt spid="4">
                                            <p:bg/>
                                          </p:spTgt>
                                        </p:tgtEl>
                                      </p:cBhvr>
                                      <p:to x="100000" y="80000"/>
                                    </p:animScale>
                                    <p:animScale>
                                      <p:cBhvr>
                                        <p:cTn id="32" dur="166" decel="50000">
                                          <p:stCondLst>
                                            <p:cond delay="1338"/>
                                          </p:stCondLst>
                                        </p:cTn>
                                        <p:tgtEl>
                                          <p:spTgt spid="4">
                                            <p:bg/>
                                          </p:spTgt>
                                        </p:tgtEl>
                                      </p:cBhvr>
                                      <p:to x="100000" y="100000"/>
                                    </p:animScale>
                                    <p:animScale>
                                      <p:cBhvr>
                                        <p:cTn id="33" dur="26">
                                          <p:stCondLst>
                                            <p:cond delay="1642"/>
                                          </p:stCondLst>
                                        </p:cTn>
                                        <p:tgtEl>
                                          <p:spTgt spid="4">
                                            <p:bg/>
                                          </p:spTgt>
                                        </p:tgtEl>
                                      </p:cBhvr>
                                      <p:to x="100000" y="90000"/>
                                    </p:animScale>
                                    <p:animScale>
                                      <p:cBhvr>
                                        <p:cTn id="34" dur="166" decel="50000">
                                          <p:stCondLst>
                                            <p:cond delay="1668"/>
                                          </p:stCondLst>
                                        </p:cTn>
                                        <p:tgtEl>
                                          <p:spTgt spid="4">
                                            <p:bg/>
                                          </p:spTgt>
                                        </p:tgtEl>
                                      </p:cBhvr>
                                      <p:to x="100000" y="100000"/>
                                    </p:animScale>
                                    <p:animScale>
                                      <p:cBhvr>
                                        <p:cTn id="35" dur="26">
                                          <p:stCondLst>
                                            <p:cond delay="1808"/>
                                          </p:stCondLst>
                                        </p:cTn>
                                        <p:tgtEl>
                                          <p:spTgt spid="4">
                                            <p:bg/>
                                          </p:spTgt>
                                        </p:tgtEl>
                                      </p:cBhvr>
                                      <p:to x="100000" y="95000"/>
                                    </p:animScale>
                                    <p:animScale>
                                      <p:cBhvr>
                                        <p:cTn id="36" dur="166" decel="50000">
                                          <p:stCondLst>
                                            <p:cond delay="1834"/>
                                          </p:stCondLst>
                                        </p:cTn>
                                        <p:tgtEl>
                                          <p:spTgt spid="4">
                                            <p:bg/>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wipe(down)">
                                      <p:cBhvr>
                                        <p:cTn id="41" dur="580">
                                          <p:stCondLst>
                                            <p:cond delay="0"/>
                                          </p:stCondLst>
                                        </p:cTn>
                                        <p:tgtEl>
                                          <p:spTgt spid="4">
                                            <p:txEl>
                                              <p:pRg st="0" end="0"/>
                                            </p:txEl>
                                          </p:spTgt>
                                        </p:tgtEl>
                                      </p:cBhvr>
                                    </p:animEffect>
                                    <p:anim calcmode="lin" valueType="num">
                                      <p:cBhvr>
                                        <p:cTn id="42"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xEl>
                                              <p:pRg st="0" end="0"/>
                                            </p:txEl>
                                          </p:spTgt>
                                        </p:tgtEl>
                                      </p:cBhvr>
                                      <p:to x="100000" y="60000"/>
                                    </p:animScale>
                                    <p:animScale>
                                      <p:cBhvr>
                                        <p:cTn id="48" dur="166" decel="50000">
                                          <p:stCondLst>
                                            <p:cond delay="676"/>
                                          </p:stCondLst>
                                        </p:cTn>
                                        <p:tgtEl>
                                          <p:spTgt spid="4">
                                            <p:txEl>
                                              <p:pRg st="0" end="0"/>
                                            </p:txEl>
                                          </p:spTgt>
                                        </p:tgtEl>
                                      </p:cBhvr>
                                      <p:to x="100000" y="100000"/>
                                    </p:animScale>
                                    <p:animScale>
                                      <p:cBhvr>
                                        <p:cTn id="49" dur="26">
                                          <p:stCondLst>
                                            <p:cond delay="1312"/>
                                          </p:stCondLst>
                                        </p:cTn>
                                        <p:tgtEl>
                                          <p:spTgt spid="4">
                                            <p:txEl>
                                              <p:pRg st="0" end="0"/>
                                            </p:txEl>
                                          </p:spTgt>
                                        </p:tgtEl>
                                      </p:cBhvr>
                                      <p:to x="100000" y="80000"/>
                                    </p:animScale>
                                    <p:animScale>
                                      <p:cBhvr>
                                        <p:cTn id="50" dur="166" decel="50000">
                                          <p:stCondLst>
                                            <p:cond delay="1338"/>
                                          </p:stCondLst>
                                        </p:cTn>
                                        <p:tgtEl>
                                          <p:spTgt spid="4">
                                            <p:txEl>
                                              <p:pRg st="0" end="0"/>
                                            </p:txEl>
                                          </p:spTgt>
                                        </p:tgtEl>
                                      </p:cBhvr>
                                      <p:to x="100000" y="100000"/>
                                    </p:animScale>
                                    <p:animScale>
                                      <p:cBhvr>
                                        <p:cTn id="51" dur="26">
                                          <p:stCondLst>
                                            <p:cond delay="1642"/>
                                          </p:stCondLst>
                                        </p:cTn>
                                        <p:tgtEl>
                                          <p:spTgt spid="4">
                                            <p:txEl>
                                              <p:pRg st="0" end="0"/>
                                            </p:txEl>
                                          </p:spTgt>
                                        </p:tgtEl>
                                      </p:cBhvr>
                                      <p:to x="100000" y="90000"/>
                                    </p:animScale>
                                    <p:animScale>
                                      <p:cBhvr>
                                        <p:cTn id="52" dur="166" decel="50000">
                                          <p:stCondLst>
                                            <p:cond delay="1668"/>
                                          </p:stCondLst>
                                        </p:cTn>
                                        <p:tgtEl>
                                          <p:spTgt spid="4">
                                            <p:txEl>
                                              <p:pRg st="0" end="0"/>
                                            </p:txEl>
                                          </p:spTgt>
                                        </p:tgtEl>
                                      </p:cBhvr>
                                      <p:to x="100000" y="100000"/>
                                    </p:animScale>
                                    <p:animScale>
                                      <p:cBhvr>
                                        <p:cTn id="53" dur="26">
                                          <p:stCondLst>
                                            <p:cond delay="1808"/>
                                          </p:stCondLst>
                                        </p:cTn>
                                        <p:tgtEl>
                                          <p:spTgt spid="4">
                                            <p:txEl>
                                              <p:pRg st="0" end="0"/>
                                            </p:txEl>
                                          </p:spTgt>
                                        </p:tgtEl>
                                      </p:cBhvr>
                                      <p:to x="100000" y="95000"/>
                                    </p:animScale>
                                    <p:animScale>
                                      <p:cBhvr>
                                        <p:cTn id="54" dur="166" decel="50000">
                                          <p:stCondLst>
                                            <p:cond delay="1834"/>
                                          </p:stCondLst>
                                        </p:cTn>
                                        <p:tgtEl>
                                          <p:spTgt spid="4">
                                            <p:txEl>
                                              <p:pRg st="0" end="0"/>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Effect transition="in" filter="wipe(down)">
                                      <p:cBhvr>
                                        <p:cTn id="59" dur="580">
                                          <p:stCondLst>
                                            <p:cond delay="0"/>
                                          </p:stCondLst>
                                        </p:cTn>
                                        <p:tgtEl>
                                          <p:spTgt spid="4">
                                            <p:txEl>
                                              <p:pRg st="1" end="1"/>
                                            </p:txEl>
                                          </p:spTgt>
                                        </p:tgtEl>
                                      </p:cBhvr>
                                    </p:animEffect>
                                    <p:anim calcmode="lin" valueType="num">
                                      <p:cBhvr>
                                        <p:cTn id="6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4">
                                            <p:txEl>
                                              <p:pRg st="1" end="1"/>
                                            </p:txEl>
                                          </p:spTgt>
                                        </p:tgtEl>
                                      </p:cBhvr>
                                      <p:to x="100000" y="60000"/>
                                    </p:animScale>
                                    <p:animScale>
                                      <p:cBhvr>
                                        <p:cTn id="66" dur="166" decel="50000">
                                          <p:stCondLst>
                                            <p:cond delay="676"/>
                                          </p:stCondLst>
                                        </p:cTn>
                                        <p:tgtEl>
                                          <p:spTgt spid="4">
                                            <p:txEl>
                                              <p:pRg st="1" end="1"/>
                                            </p:txEl>
                                          </p:spTgt>
                                        </p:tgtEl>
                                      </p:cBhvr>
                                      <p:to x="100000" y="100000"/>
                                    </p:animScale>
                                    <p:animScale>
                                      <p:cBhvr>
                                        <p:cTn id="67" dur="26">
                                          <p:stCondLst>
                                            <p:cond delay="1312"/>
                                          </p:stCondLst>
                                        </p:cTn>
                                        <p:tgtEl>
                                          <p:spTgt spid="4">
                                            <p:txEl>
                                              <p:pRg st="1" end="1"/>
                                            </p:txEl>
                                          </p:spTgt>
                                        </p:tgtEl>
                                      </p:cBhvr>
                                      <p:to x="100000" y="80000"/>
                                    </p:animScale>
                                    <p:animScale>
                                      <p:cBhvr>
                                        <p:cTn id="68" dur="166" decel="50000">
                                          <p:stCondLst>
                                            <p:cond delay="1338"/>
                                          </p:stCondLst>
                                        </p:cTn>
                                        <p:tgtEl>
                                          <p:spTgt spid="4">
                                            <p:txEl>
                                              <p:pRg st="1" end="1"/>
                                            </p:txEl>
                                          </p:spTgt>
                                        </p:tgtEl>
                                      </p:cBhvr>
                                      <p:to x="100000" y="100000"/>
                                    </p:animScale>
                                    <p:animScale>
                                      <p:cBhvr>
                                        <p:cTn id="69" dur="26">
                                          <p:stCondLst>
                                            <p:cond delay="1642"/>
                                          </p:stCondLst>
                                        </p:cTn>
                                        <p:tgtEl>
                                          <p:spTgt spid="4">
                                            <p:txEl>
                                              <p:pRg st="1" end="1"/>
                                            </p:txEl>
                                          </p:spTgt>
                                        </p:tgtEl>
                                      </p:cBhvr>
                                      <p:to x="100000" y="90000"/>
                                    </p:animScale>
                                    <p:animScale>
                                      <p:cBhvr>
                                        <p:cTn id="70" dur="166" decel="50000">
                                          <p:stCondLst>
                                            <p:cond delay="1668"/>
                                          </p:stCondLst>
                                        </p:cTn>
                                        <p:tgtEl>
                                          <p:spTgt spid="4">
                                            <p:txEl>
                                              <p:pRg st="1" end="1"/>
                                            </p:txEl>
                                          </p:spTgt>
                                        </p:tgtEl>
                                      </p:cBhvr>
                                      <p:to x="100000" y="100000"/>
                                    </p:animScale>
                                    <p:animScale>
                                      <p:cBhvr>
                                        <p:cTn id="71" dur="26">
                                          <p:stCondLst>
                                            <p:cond delay="1808"/>
                                          </p:stCondLst>
                                        </p:cTn>
                                        <p:tgtEl>
                                          <p:spTgt spid="4">
                                            <p:txEl>
                                              <p:pRg st="1" end="1"/>
                                            </p:txEl>
                                          </p:spTgt>
                                        </p:tgtEl>
                                      </p:cBhvr>
                                      <p:to x="100000" y="95000"/>
                                    </p:animScale>
                                    <p:animScale>
                                      <p:cBhvr>
                                        <p:cTn id="72" dur="166" decel="50000">
                                          <p:stCondLst>
                                            <p:cond delay="1834"/>
                                          </p:stCondLst>
                                        </p:cTn>
                                        <p:tgtEl>
                                          <p:spTgt spid="4">
                                            <p:txEl>
                                              <p:pRg st="1" end="1"/>
                                            </p:txEl>
                                          </p:spTgt>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4">
                                            <p:txEl>
                                              <p:pRg st="2" end="2"/>
                                            </p:txEl>
                                          </p:spTgt>
                                        </p:tgtEl>
                                        <p:attrNameLst>
                                          <p:attrName>style.visibility</p:attrName>
                                        </p:attrNameLst>
                                      </p:cBhvr>
                                      <p:to>
                                        <p:strVal val="visible"/>
                                      </p:to>
                                    </p:set>
                                    <p:animEffect transition="in" filter="wipe(down)">
                                      <p:cBhvr>
                                        <p:cTn id="77" dur="580">
                                          <p:stCondLst>
                                            <p:cond delay="0"/>
                                          </p:stCondLst>
                                        </p:cTn>
                                        <p:tgtEl>
                                          <p:spTgt spid="4">
                                            <p:txEl>
                                              <p:pRg st="2" end="2"/>
                                            </p:txEl>
                                          </p:spTgt>
                                        </p:tgtEl>
                                      </p:cBhvr>
                                    </p:animEffect>
                                    <p:anim calcmode="lin" valueType="num">
                                      <p:cBhvr>
                                        <p:cTn id="78"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4">
                                            <p:txEl>
                                              <p:pRg st="2" end="2"/>
                                            </p:txEl>
                                          </p:spTgt>
                                        </p:tgtEl>
                                      </p:cBhvr>
                                      <p:to x="100000" y="60000"/>
                                    </p:animScale>
                                    <p:animScale>
                                      <p:cBhvr>
                                        <p:cTn id="84" dur="166" decel="50000">
                                          <p:stCondLst>
                                            <p:cond delay="676"/>
                                          </p:stCondLst>
                                        </p:cTn>
                                        <p:tgtEl>
                                          <p:spTgt spid="4">
                                            <p:txEl>
                                              <p:pRg st="2" end="2"/>
                                            </p:txEl>
                                          </p:spTgt>
                                        </p:tgtEl>
                                      </p:cBhvr>
                                      <p:to x="100000" y="100000"/>
                                    </p:animScale>
                                    <p:animScale>
                                      <p:cBhvr>
                                        <p:cTn id="85" dur="26">
                                          <p:stCondLst>
                                            <p:cond delay="1312"/>
                                          </p:stCondLst>
                                        </p:cTn>
                                        <p:tgtEl>
                                          <p:spTgt spid="4">
                                            <p:txEl>
                                              <p:pRg st="2" end="2"/>
                                            </p:txEl>
                                          </p:spTgt>
                                        </p:tgtEl>
                                      </p:cBhvr>
                                      <p:to x="100000" y="80000"/>
                                    </p:animScale>
                                    <p:animScale>
                                      <p:cBhvr>
                                        <p:cTn id="86" dur="166" decel="50000">
                                          <p:stCondLst>
                                            <p:cond delay="1338"/>
                                          </p:stCondLst>
                                        </p:cTn>
                                        <p:tgtEl>
                                          <p:spTgt spid="4">
                                            <p:txEl>
                                              <p:pRg st="2" end="2"/>
                                            </p:txEl>
                                          </p:spTgt>
                                        </p:tgtEl>
                                      </p:cBhvr>
                                      <p:to x="100000" y="100000"/>
                                    </p:animScale>
                                    <p:animScale>
                                      <p:cBhvr>
                                        <p:cTn id="87" dur="26">
                                          <p:stCondLst>
                                            <p:cond delay="1642"/>
                                          </p:stCondLst>
                                        </p:cTn>
                                        <p:tgtEl>
                                          <p:spTgt spid="4">
                                            <p:txEl>
                                              <p:pRg st="2" end="2"/>
                                            </p:txEl>
                                          </p:spTgt>
                                        </p:tgtEl>
                                      </p:cBhvr>
                                      <p:to x="100000" y="90000"/>
                                    </p:animScale>
                                    <p:animScale>
                                      <p:cBhvr>
                                        <p:cTn id="88" dur="166" decel="50000">
                                          <p:stCondLst>
                                            <p:cond delay="1668"/>
                                          </p:stCondLst>
                                        </p:cTn>
                                        <p:tgtEl>
                                          <p:spTgt spid="4">
                                            <p:txEl>
                                              <p:pRg st="2" end="2"/>
                                            </p:txEl>
                                          </p:spTgt>
                                        </p:tgtEl>
                                      </p:cBhvr>
                                      <p:to x="100000" y="100000"/>
                                    </p:animScale>
                                    <p:animScale>
                                      <p:cBhvr>
                                        <p:cTn id="89" dur="26">
                                          <p:stCondLst>
                                            <p:cond delay="1808"/>
                                          </p:stCondLst>
                                        </p:cTn>
                                        <p:tgtEl>
                                          <p:spTgt spid="4">
                                            <p:txEl>
                                              <p:pRg st="2" end="2"/>
                                            </p:txEl>
                                          </p:spTgt>
                                        </p:tgtEl>
                                      </p:cBhvr>
                                      <p:to x="100000" y="95000"/>
                                    </p:animScale>
                                    <p:animScale>
                                      <p:cBhvr>
                                        <p:cTn id="90" dur="166" decel="50000">
                                          <p:stCondLst>
                                            <p:cond delay="1834"/>
                                          </p:stCondLst>
                                        </p:cTn>
                                        <p:tgtEl>
                                          <p:spTgt spid="4">
                                            <p:txEl>
                                              <p:pRg st="2" end="2"/>
                                            </p:txEl>
                                          </p:spTgt>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4">
                                            <p:txEl>
                                              <p:pRg st="3" end="3"/>
                                            </p:txEl>
                                          </p:spTgt>
                                        </p:tgtEl>
                                        <p:attrNameLst>
                                          <p:attrName>style.visibility</p:attrName>
                                        </p:attrNameLst>
                                      </p:cBhvr>
                                      <p:to>
                                        <p:strVal val="visible"/>
                                      </p:to>
                                    </p:set>
                                    <p:animEffect transition="in" filter="wipe(down)">
                                      <p:cBhvr>
                                        <p:cTn id="95" dur="580">
                                          <p:stCondLst>
                                            <p:cond delay="0"/>
                                          </p:stCondLst>
                                        </p:cTn>
                                        <p:tgtEl>
                                          <p:spTgt spid="4">
                                            <p:txEl>
                                              <p:pRg st="3" end="3"/>
                                            </p:txEl>
                                          </p:spTgt>
                                        </p:tgtEl>
                                      </p:cBhvr>
                                    </p:animEffect>
                                    <p:anim calcmode="lin" valueType="num">
                                      <p:cBhvr>
                                        <p:cTn id="9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4">
                                            <p:txEl>
                                              <p:pRg st="3" end="3"/>
                                            </p:txEl>
                                          </p:spTgt>
                                        </p:tgtEl>
                                      </p:cBhvr>
                                      <p:to x="100000" y="60000"/>
                                    </p:animScale>
                                    <p:animScale>
                                      <p:cBhvr>
                                        <p:cTn id="102" dur="166" decel="50000">
                                          <p:stCondLst>
                                            <p:cond delay="676"/>
                                          </p:stCondLst>
                                        </p:cTn>
                                        <p:tgtEl>
                                          <p:spTgt spid="4">
                                            <p:txEl>
                                              <p:pRg st="3" end="3"/>
                                            </p:txEl>
                                          </p:spTgt>
                                        </p:tgtEl>
                                      </p:cBhvr>
                                      <p:to x="100000" y="100000"/>
                                    </p:animScale>
                                    <p:animScale>
                                      <p:cBhvr>
                                        <p:cTn id="103" dur="26">
                                          <p:stCondLst>
                                            <p:cond delay="1312"/>
                                          </p:stCondLst>
                                        </p:cTn>
                                        <p:tgtEl>
                                          <p:spTgt spid="4">
                                            <p:txEl>
                                              <p:pRg st="3" end="3"/>
                                            </p:txEl>
                                          </p:spTgt>
                                        </p:tgtEl>
                                      </p:cBhvr>
                                      <p:to x="100000" y="80000"/>
                                    </p:animScale>
                                    <p:animScale>
                                      <p:cBhvr>
                                        <p:cTn id="104" dur="166" decel="50000">
                                          <p:stCondLst>
                                            <p:cond delay="1338"/>
                                          </p:stCondLst>
                                        </p:cTn>
                                        <p:tgtEl>
                                          <p:spTgt spid="4">
                                            <p:txEl>
                                              <p:pRg st="3" end="3"/>
                                            </p:txEl>
                                          </p:spTgt>
                                        </p:tgtEl>
                                      </p:cBhvr>
                                      <p:to x="100000" y="100000"/>
                                    </p:animScale>
                                    <p:animScale>
                                      <p:cBhvr>
                                        <p:cTn id="105" dur="26">
                                          <p:stCondLst>
                                            <p:cond delay="1642"/>
                                          </p:stCondLst>
                                        </p:cTn>
                                        <p:tgtEl>
                                          <p:spTgt spid="4">
                                            <p:txEl>
                                              <p:pRg st="3" end="3"/>
                                            </p:txEl>
                                          </p:spTgt>
                                        </p:tgtEl>
                                      </p:cBhvr>
                                      <p:to x="100000" y="90000"/>
                                    </p:animScale>
                                    <p:animScale>
                                      <p:cBhvr>
                                        <p:cTn id="106" dur="166" decel="50000">
                                          <p:stCondLst>
                                            <p:cond delay="1668"/>
                                          </p:stCondLst>
                                        </p:cTn>
                                        <p:tgtEl>
                                          <p:spTgt spid="4">
                                            <p:txEl>
                                              <p:pRg st="3" end="3"/>
                                            </p:txEl>
                                          </p:spTgt>
                                        </p:tgtEl>
                                      </p:cBhvr>
                                      <p:to x="100000" y="100000"/>
                                    </p:animScale>
                                    <p:animScale>
                                      <p:cBhvr>
                                        <p:cTn id="107" dur="26">
                                          <p:stCondLst>
                                            <p:cond delay="1808"/>
                                          </p:stCondLst>
                                        </p:cTn>
                                        <p:tgtEl>
                                          <p:spTgt spid="4">
                                            <p:txEl>
                                              <p:pRg st="3" end="3"/>
                                            </p:txEl>
                                          </p:spTgt>
                                        </p:tgtEl>
                                      </p:cBhvr>
                                      <p:to x="100000" y="95000"/>
                                    </p:animScale>
                                    <p:animScale>
                                      <p:cBhvr>
                                        <p:cTn id="108" dur="166" decel="50000">
                                          <p:stCondLst>
                                            <p:cond delay="1834"/>
                                          </p:stCondLst>
                                        </p:cTn>
                                        <p:tgtEl>
                                          <p:spTgt spid="4">
                                            <p:txEl>
                                              <p:pRg st="3" end="3"/>
                                            </p:txEl>
                                          </p:spTgt>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4">
                                            <p:txEl>
                                              <p:pRg st="4" end="4"/>
                                            </p:txEl>
                                          </p:spTgt>
                                        </p:tgtEl>
                                        <p:attrNameLst>
                                          <p:attrName>style.visibility</p:attrName>
                                        </p:attrNameLst>
                                      </p:cBhvr>
                                      <p:to>
                                        <p:strVal val="visible"/>
                                      </p:to>
                                    </p:set>
                                    <p:animEffect transition="in" filter="wipe(down)">
                                      <p:cBhvr>
                                        <p:cTn id="113" dur="580">
                                          <p:stCondLst>
                                            <p:cond delay="0"/>
                                          </p:stCondLst>
                                        </p:cTn>
                                        <p:tgtEl>
                                          <p:spTgt spid="4">
                                            <p:txEl>
                                              <p:pRg st="4" end="4"/>
                                            </p:txEl>
                                          </p:spTgt>
                                        </p:tgtEl>
                                      </p:cBhvr>
                                    </p:animEffect>
                                    <p:anim calcmode="lin" valueType="num">
                                      <p:cBhvr>
                                        <p:cTn id="114"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4">
                                            <p:txEl>
                                              <p:pRg st="4" end="4"/>
                                            </p:txEl>
                                          </p:spTgt>
                                        </p:tgtEl>
                                      </p:cBhvr>
                                      <p:to x="100000" y="60000"/>
                                    </p:animScale>
                                    <p:animScale>
                                      <p:cBhvr>
                                        <p:cTn id="120" dur="166" decel="50000">
                                          <p:stCondLst>
                                            <p:cond delay="676"/>
                                          </p:stCondLst>
                                        </p:cTn>
                                        <p:tgtEl>
                                          <p:spTgt spid="4">
                                            <p:txEl>
                                              <p:pRg st="4" end="4"/>
                                            </p:txEl>
                                          </p:spTgt>
                                        </p:tgtEl>
                                      </p:cBhvr>
                                      <p:to x="100000" y="100000"/>
                                    </p:animScale>
                                    <p:animScale>
                                      <p:cBhvr>
                                        <p:cTn id="121" dur="26">
                                          <p:stCondLst>
                                            <p:cond delay="1312"/>
                                          </p:stCondLst>
                                        </p:cTn>
                                        <p:tgtEl>
                                          <p:spTgt spid="4">
                                            <p:txEl>
                                              <p:pRg st="4" end="4"/>
                                            </p:txEl>
                                          </p:spTgt>
                                        </p:tgtEl>
                                      </p:cBhvr>
                                      <p:to x="100000" y="80000"/>
                                    </p:animScale>
                                    <p:animScale>
                                      <p:cBhvr>
                                        <p:cTn id="122" dur="166" decel="50000">
                                          <p:stCondLst>
                                            <p:cond delay="1338"/>
                                          </p:stCondLst>
                                        </p:cTn>
                                        <p:tgtEl>
                                          <p:spTgt spid="4">
                                            <p:txEl>
                                              <p:pRg st="4" end="4"/>
                                            </p:txEl>
                                          </p:spTgt>
                                        </p:tgtEl>
                                      </p:cBhvr>
                                      <p:to x="100000" y="100000"/>
                                    </p:animScale>
                                    <p:animScale>
                                      <p:cBhvr>
                                        <p:cTn id="123" dur="26">
                                          <p:stCondLst>
                                            <p:cond delay="1642"/>
                                          </p:stCondLst>
                                        </p:cTn>
                                        <p:tgtEl>
                                          <p:spTgt spid="4">
                                            <p:txEl>
                                              <p:pRg st="4" end="4"/>
                                            </p:txEl>
                                          </p:spTgt>
                                        </p:tgtEl>
                                      </p:cBhvr>
                                      <p:to x="100000" y="90000"/>
                                    </p:animScale>
                                    <p:animScale>
                                      <p:cBhvr>
                                        <p:cTn id="124" dur="166" decel="50000">
                                          <p:stCondLst>
                                            <p:cond delay="1668"/>
                                          </p:stCondLst>
                                        </p:cTn>
                                        <p:tgtEl>
                                          <p:spTgt spid="4">
                                            <p:txEl>
                                              <p:pRg st="4" end="4"/>
                                            </p:txEl>
                                          </p:spTgt>
                                        </p:tgtEl>
                                      </p:cBhvr>
                                      <p:to x="100000" y="100000"/>
                                    </p:animScale>
                                    <p:animScale>
                                      <p:cBhvr>
                                        <p:cTn id="125" dur="26">
                                          <p:stCondLst>
                                            <p:cond delay="1808"/>
                                          </p:stCondLst>
                                        </p:cTn>
                                        <p:tgtEl>
                                          <p:spTgt spid="4">
                                            <p:txEl>
                                              <p:pRg st="4" end="4"/>
                                            </p:txEl>
                                          </p:spTgt>
                                        </p:tgtEl>
                                      </p:cBhvr>
                                      <p:to x="100000" y="95000"/>
                                    </p:animScale>
                                    <p:animScale>
                                      <p:cBhvr>
                                        <p:cTn id="126" dur="166" decel="50000">
                                          <p:stCondLst>
                                            <p:cond delay="1834"/>
                                          </p:stCondLst>
                                        </p:cTn>
                                        <p:tgtEl>
                                          <p:spTgt spid="4">
                                            <p:txEl>
                                              <p:pRg st="4" end="4"/>
                                            </p:txEl>
                                          </p:spTgt>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26" presetClass="entr" presetSubtype="0" fill="hold" grpId="0" nodeType="clickEffect">
                                  <p:stCondLst>
                                    <p:cond delay="0"/>
                                  </p:stCondLst>
                                  <p:childTnLst>
                                    <p:set>
                                      <p:cBhvr>
                                        <p:cTn id="130" dur="1" fill="hold">
                                          <p:stCondLst>
                                            <p:cond delay="0"/>
                                          </p:stCondLst>
                                        </p:cTn>
                                        <p:tgtEl>
                                          <p:spTgt spid="6">
                                            <p:bg/>
                                          </p:spTgt>
                                        </p:tgtEl>
                                        <p:attrNameLst>
                                          <p:attrName>style.visibility</p:attrName>
                                        </p:attrNameLst>
                                      </p:cBhvr>
                                      <p:to>
                                        <p:strVal val="visible"/>
                                      </p:to>
                                    </p:set>
                                    <p:animEffect transition="in" filter="wipe(down)">
                                      <p:cBhvr>
                                        <p:cTn id="131" dur="580">
                                          <p:stCondLst>
                                            <p:cond delay="0"/>
                                          </p:stCondLst>
                                        </p:cTn>
                                        <p:tgtEl>
                                          <p:spTgt spid="6">
                                            <p:bg/>
                                          </p:spTgt>
                                        </p:tgtEl>
                                      </p:cBhvr>
                                    </p:animEffect>
                                    <p:anim calcmode="lin" valueType="num">
                                      <p:cBhvr>
                                        <p:cTn id="132" dur="1822" tmFilter="0,0; 0.14,0.36; 0.43,0.73; 0.71,0.91; 1.0,1.0">
                                          <p:stCondLst>
                                            <p:cond delay="0"/>
                                          </p:stCondLst>
                                        </p:cTn>
                                        <p:tgtEl>
                                          <p:spTgt spid="6">
                                            <p:bg/>
                                          </p:spTgt>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6">
                                            <p:bg/>
                                          </p:spTgt>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6">
                                            <p:bg/>
                                          </p:spTgt>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6">
                                            <p:bg/>
                                          </p:spTgt>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6">
                                            <p:bg/>
                                          </p:spTgt>
                                        </p:tgtEl>
                                        <p:attrNameLst>
                                          <p:attrName>ppt_y</p:attrName>
                                        </p:attrNameLst>
                                      </p:cBhvr>
                                      <p:tavLst>
                                        <p:tav tm="0" fmla="#ppt_y-sin(pi*$)/81">
                                          <p:val>
                                            <p:fltVal val="0"/>
                                          </p:val>
                                        </p:tav>
                                        <p:tav tm="100000">
                                          <p:val>
                                            <p:fltVal val="1"/>
                                          </p:val>
                                        </p:tav>
                                      </p:tavLst>
                                    </p:anim>
                                    <p:animScale>
                                      <p:cBhvr>
                                        <p:cTn id="137" dur="26">
                                          <p:stCondLst>
                                            <p:cond delay="650"/>
                                          </p:stCondLst>
                                        </p:cTn>
                                        <p:tgtEl>
                                          <p:spTgt spid="6">
                                            <p:bg/>
                                          </p:spTgt>
                                        </p:tgtEl>
                                      </p:cBhvr>
                                      <p:to x="100000" y="60000"/>
                                    </p:animScale>
                                    <p:animScale>
                                      <p:cBhvr>
                                        <p:cTn id="138" dur="166" decel="50000">
                                          <p:stCondLst>
                                            <p:cond delay="676"/>
                                          </p:stCondLst>
                                        </p:cTn>
                                        <p:tgtEl>
                                          <p:spTgt spid="6">
                                            <p:bg/>
                                          </p:spTgt>
                                        </p:tgtEl>
                                      </p:cBhvr>
                                      <p:to x="100000" y="100000"/>
                                    </p:animScale>
                                    <p:animScale>
                                      <p:cBhvr>
                                        <p:cTn id="139" dur="26">
                                          <p:stCondLst>
                                            <p:cond delay="1312"/>
                                          </p:stCondLst>
                                        </p:cTn>
                                        <p:tgtEl>
                                          <p:spTgt spid="6">
                                            <p:bg/>
                                          </p:spTgt>
                                        </p:tgtEl>
                                      </p:cBhvr>
                                      <p:to x="100000" y="80000"/>
                                    </p:animScale>
                                    <p:animScale>
                                      <p:cBhvr>
                                        <p:cTn id="140" dur="166" decel="50000">
                                          <p:stCondLst>
                                            <p:cond delay="1338"/>
                                          </p:stCondLst>
                                        </p:cTn>
                                        <p:tgtEl>
                                          <p:spTgt spid="6">
                                            <p:bg/>
                                          </p:spTgt>
                                        </p:tgtEl>
                                      </p:cBhvr>
                                      <p:to x="100000" y="100000"/>
                                    </p:animScale>
                                    <p:animScale>
                                      <p:cBhvr>
                                        <p:cTn id="141" dur="26">
                                          <p:stCondLst>
                                            <p:cond delay="1642"/>
                                          </p:stCondLst>
                                        </p:cTn>
                                        <p:tgtEl>
                                          <p:spTgt spid="6">
                                            <p:bg/>
                                          </p:spTgt>
                                        </p:tgtEl>
                                      </p:cBhvr>
                                      <p:to x="100000" y="90000"/>
                                    </p:animScale>
                                    <p:animScale>
                                      <p:cBhvr>
                                        <p:cTn id="142" dur="166" decel="50000">
                                          <p:stCondLst>
                                            <p:cond delay="1668"/>
                                          </p:stCondLst>
                                        </p:cTn>
                                        <p:tgtEl>
                                          <p:spTgt spid="6">
                                            <p:bg/>
                                          </p:spTgt>
                                        </p:tgtEl>
                                      </p:cBhvr>
                                      <p:to x="100000" y="100000"/>
                                    </p:animScale>
                                    <p:animScale>
                                      <p:cBhvr>
                                        <p:cTn id="143" dur="26">
                                          <p:stCondLst>
                                            <p:cond delay="1808"/>
                                          </p:stCondLst>
                                        </p:cTn>
                                        <p:tgtEl>
                                          <p:spTgt spid="6">
                                            <p:bg/>
                                          </p:spTgt>
                                        </p:tgtEl>
                                      </p:cBhvr>
                                      <p:to x="100000" y="95000"/>
                                    </p:animScale>
                                    <p:animScale>
                                      <p:cBhvr>
                                        <p:cTn id="144" dur="166" decel="50000">
                                          <p:stCondLst>
                                            <p:cond delay="1834"/>
                                          </p:stCondLst>
                                        </p:cTn>
                                        <p:tgtEl>
                                          <p:spTgt spid="6">
                                            <p:bg/>
                                          </p:spTgt>
                                        </p:tgtEl>
                                      </p:cBhvr>
                                      <p:to x="100000" y="100000"/>
                                    </p:animScale>
                                  </p:childTnLst>
                                </p:cTn>
                              </p:par>
                            </p:childTnLst>
                          </p:cTn>
                        </p:par>
                      </p:childTnLst>
                    </p:cTn>
                  </p:par>
                  <p:par>
                    <p:cTn id="145" fill="hold">
                      <p:stCondLst>
                        <p:cond delay="indefinite"/>
                      </p:stCondLst>
                      <p:childTnLst>
                        <p:par>
                          <p:cTn id="146" fill="hold">
                            <p:stCondLst>
                              <p:cond delay="0"/>
                            </p:stCondLst>
                            <p:childTnLst>
                              <p:par>
                                <p:cTn id="147" presetID="26" presetClass="entr" presetSubtype="0" fill="hold" grpId="0" nodeType="clickEffect">
                                  <p:stCondLst>
                                    <p:cond delay="0"/>
                                  </p:stCondLst>
                                  <p:childTnLst>
                                    <p:set>
                                      <p:cBhvr>
                                        <p:cTn id="148" dur="1" fill="hold">
                                          <p:stCondLst>
                                            <p:cond delay="0"/>
                                          </p:stCondLst>
                                        </p:cTn>
                                        <p:tgtEl>
                                          <p:spTgt spid="6">
                                            <p:txEl>
                                              <p:pRg st="0" end="0"/>
                                            </p:txEl>
                                          </p:spTgt>
                                        </p:tgtEl>
                                        <p:attrNameLst>
                                          <p:attrName>style.visibility</p:attrName>
                                        </p:attrNameLst>
                                      </p:cBhvr>
                                      <p:to>
                                        <p:strVal val="visible"/>
                                      </p:to>
                                    </p:set>
                                    <p:animEffect transition="in" filter="wipe(down)">
                                      <p:cBhvr>
                                        <p:cTn id="149" dur="580">
                                          <p:stCondLst>
                                            <p:cond delay="0"/>
                                          </p:stCondLst>
                                        </p:cTn>
                                        <p:tgtEl>
                                          <p:spTgt spid="6">
                                            <p:txEl>
                                              <p:pRg st="0" end="0"/>
                                            </p:txEl>
                                          </p:spTgt>
                                        </p:tgtEl>
                                      </p:cBhvr>
                                    </p:animEffect>
                                    <p:anim calcmode="lin" valueType="num">
                                      <p:cBhvr>
                                        <p:cTn id="150"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55" dur="26">
                                          <p:stCondLst>
                                            <p:cond delay="650"/>
                                          </p:stCondLst>
                                        </p:cTn>
                                        <p:tgtEl>
                                          <p:spTgt spid="6">
                                            <p:txEl>
                                              <p:pRg st="0" end="0"/>
                                            </p:txEl>
                                          </p:spTgt>
                                        </p:tgtEl>
                                      </p:cBhvr>
                                      <p:to x="100000" y="60000"/>
                                    </p:animScale>
                                    <p:animScale>
                                      <p:cBhvr>
                                        <p:cTn id="156" dur="166" decel="50000">
                                          <p:stCondLst>
                                            <p:cond delay="676"/>
                                          </p:stCondLst>
                                        </p:cTn>
                                        <p:tgtEl>
                                          <p:spTgt spid="6">
                                            <p:txEl>
                                              <p:pRg st="0" end="0"/>
                                            </p:txEl>
                                          </p:spTgt>
                                        </p:tgtEl>
                                      </p:cBhvr>
                                      <p:to x="100000" y="100000"/>
                                    </p:animScale>
                                    <p:animScale>
                                      <p:cBhvr>
                                        <p:cTn id="157" dur="26">
                                          <p:stCondLst>
                                            <p:cond delay="1312"/>
                                          </p:stCondLst>
                                        </p:cTn>
                                        <p:tgtEl>
                                          <p:spTgt spid="6">
                                            <p:txEl>
                                              <p:pRg st="0" end="0"/>
                                            </p:txEl>
                                          </p:spTgt>
                                        </p:tgtEl>
                                      </p:cBhvr>
                                      <p:to x="100000" y="80000"/>
                                    </p:animScale>
                                    <p:animScale>
                                      <p:cBhvr>
                                        <p:cTn id="158" dur="166" decel="50000">
                                          <p:stCondLst>
                                            <p:cond delay="1338"/>
                                          </p:stCondLst>
                                        </p:cTn>
                                        <p:tgtEl>
                                          <p:spTgt spid="6">
                                            <p:txEl>
                                              <p:pRg st="0" end="0"/>
                                            </p:txEl>
                                          </p:spTgt>
                                        </p:tgtEl>
                                      </p:cBhvr>
                                      <p:to x="100000" y="100000"/>
                                    </p:animScale>
                                    <p:animScale>
                                      <p:cBhvr>
                                        <p:cTn id="159" dur="26">
                                          <p:stCondLst>
                                            <p:cond delay="1642"/>
                                          </p:stCondLst>
                                        </p:cTn>
                                        <p:tgtEl>
                                          <p:spTgt spid="6">
                                            <p:txEl>
                                              <p:pRg st="0" end="0"/>
                                            </p:txEl>
                                          </p:spTgt>
                                        </p:tgtEl>
                                      </p:cBhvr>
                                      <p:to x="100000" y="90000"/>
                                    </p:animScale>
                                    <p:animScale>
                                      <p:cBhvr>
                                        <p:cTn id="160" dur="166" decel="50000">
                                          <p:stCondLst>
                                            <p:cond delay="1668"/>
                                          </p:stCondLst>
                                        </p:cTn>
                                        <p:tgtEl>
                                          <p:spTgt spid="6">
                                            <p:txEl>
                                              <p:pRg st="0" end="0"/>
                                            </p:txEl>
                                          </p:spTgt>
                                        </p:tgtEl>
                                      </p:cBhvr>
                                      <p:to x="100000" y="100000"/>
                                    </p:animScale>
                                    <p:animScale>
                                      <p:cBhvr>
                                        <p:cTn id="161" dur="26">
                                          <p:stCondLst>
                                            <p:cond delay="1808"/>
                                          </p:stCondLst>
                                        </p:cTn>
                                        <p:tgtEl>
                                          <p:spTgt spid="6">
                                            <p:txEl>
                                              <p:pRg st="0" end="0"/>
                                            </p:txEl>
                                          </p:spTgt>
                                        </p:tgtEl>
                                      </p:cBhvr>
                                      <p:to x="100000" y="95000"/>
                                    </p:animScale>
                                    <p:animScale>
                                      <p:cBhvr>
                                        <p:cTn id="162" dur="166" decel="50000">
                                          <p:stCondLst>
                                            <p:cond delay="1834"/>
                                          </p:stCondLst>
                                        </p:cTn>
                                        <p:tgtEl>
                                          <p:spTgt spid="6">
                                            <p:txEl>
                                              <p:pRg st="0" end="0"/>
                                            </p:txEl>
                                          </p:spTgt>
                                        </p:tgtEl>
                                      </p:cBhvr>
                                      <p:to x="100000" y="100000"/>
                                    </p:animScale>
                                  </p:childTnLst>
                                </p:cTn>
                              </p:par>
                            </p:childTnLst>
                          </p:cTn>
                        </p:par>
                      </p:childTnLst>
                    </p:cTn>
                  </p:par>
                  <p:par>
                    <p:cTn id="163" fill="hold">
                      <p:stCondLst>
                        <p:cond delay="indefinite"/>
                      </p:stCondLst>
                      <p:childTnLst>
                        <p:par>
                          <p:cTn id="164" fill="hold">
                            <p:stCondLst>
                              <p:cond delay="0"/>
                            </p:stCondLst>
                            <p:childTnLst>
                              <p:par>
                                <p:cTn id="165" presetID="26" presetClass="entr" presetSubtype="0" fill="hold" grpId="0" nodeType="clickEffect">
                                  <p:stCondLst>
                                    <p:cond delay="0"/>
                                  </p:stCondLst>
                                  <p:childTnLst>
                                    <p:set>
                                      <p:cBhvr>
                                        <p:cTn id="166" dur="1" fill="hold">
                                          <p:stCondLst>
                                            <p:cond delay="0"/>
                                          </p:stCondLst>
                                        </p:cTn>
                                        <p:tgtEl>
                                          <p:spTgt spid="6">
                                            <p:txEl>
                                              <p:pRg st="1" end="1"/>
                                            </p:txEl>
                                          </p:spTgt>
                                        </p:tgtEl>
                                        <p:attrNameLst>
                                          <p:attrName>style.visibility</p:attrName>
                                        </p:attrNameLst>
                                      </p:cBhvr>
                                      <p:to>
                                        <p:strVal val="visible"/>
                                      </p:to>
                                    </p:set>
                                    <p:animEffect transition="in" filter="wipe(down)">
                                      <p:cBhvr>
                                        <p:cTn id="167" dur="580">
                                          <p:stCondLst>
                                            <p:cond delay="0"/>
                                          </p:stCondLst>
                                        </p:cTn>
                                        <p:tgtEl>
                                          <p:spTgt spid="6">
                                            <p:txEl>
                                              <p:pRg st="1" end="1"/>
                                            </p:txEl>
                                          </p:spTgt>
                                        </p:tgtEl>
                                      </p:cBhvr>
                                    </p:animEffect>
                                    <p:anim calcmode="lin" valueType="num">
                                      <p:cBhvr>
                                        <p:cTn id="168"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173" dur="26">
                                          <p:stCondLst>
                                            <p:cond delay="650"/>
                                          </p:stCondLst>
                                        </p:cTn>
                                        <p:tgtEl>
                                          <p:spTgt spid="6">
                                            <p:txEl>
                                              <p:pRg st="1" end="1"/>
                                            </p:txEl>
                                          </p:spTgt>
                                        </p:tgtEl>
                                      </p:cBhvr>
                                      <p:to x="100000" y="60000"/>
                                    </p:animScale>
                                    <p:animScale>
                                      <p:cBhvr>
                                        <p:cTn id="174" dur="166" decel="50000">
                                          <p:stCondLst>
                                            <p:cond delay="676"/>
                                          </p:stCondLst>
                                        </p:cTn>
                                        <p:tgtEl>
                                          <p:spTgt spid="6">
                                            <p:txEl>
                                              <p:pRg st="1" end="1"/>
                                            </p:txEl>
                                          </p:spTgt>
                                        </p:tgtEl>
                                      </p:cBhvr>
                                      <p:to x="100000" y="100000"/>
                                    </p:animScale>
                                    <p:animScale>
                                      <p:cBhvr>
                                        <p:cTn id="175" dur="26">
                                          <p:stCondLst>
                                            <p:cond delay="1312"/>
                                          </p:stCondLst>
                                        </p:cTn>
                                        <p:tgtEl>
                                          <p:spTgt spid="6">
                                            <p:txEl>
                                              <p:pRg st="1" end="1"/>
                                            </p:txEl>
                                          </p:spTgt>
                                        </p:tgtEl>
                                      </p:cBhvr>
                                      <p:to x="100000" y="80000"/>
                                    </p:animScale>
                                    <p:animScale>
                                      <p:cBhvr>
                                        <p:cTn id="176" dur="166" decel="50000">
                                          <p:stCondLst>
                                            <p:cond delay="1338"/>
                                          </p:stCondLst>
                                        </p:cTn>
                                        <p:tgtEl>
                                          <p:spTgt spid="6">
                                            <p:txEl>
                                              <p:pRg st="1" end="1"/>
                                            </p:txEl>
                                          </p:spTgt>
                                        </p:tgtEl>
                                      </p:cBhvr>
                                      <p:to x="100000" y="100000"/>
                                    </p:animScale>
                                    <p:animScale>
                                      <p:cBhvr>
                                        <p:cTn id="177" dur="26">
                                          <p:stCondLst>
                                            <p:cond delay="1642"/>
                                          </p:stCondLst>
                                        </p:cTn>
                                        <p:tgtEl>
                                          <p:spTgt spid="6">
                                            <p:txEl>
                                              <p:pRg st="1" end="1"/>
                                            </p:txEl>
                                          </p:spTgt>
                                        </p:tgtEl>
                                      </p:cBhvr>
                                      <p:to x="100000" y="90000"/>
                                    </p:animScale>
                                    <p:animScale>
                                      <p:cBhvr>
                                        <p:cTn id="178" dur="166" decel="50000">
                                          <p:stCondLst>
                                            <p:cond delay="1668"/>
                                          </p:stCondLst>
                                        </p:cTn>
                                        <p:tgtEl>
                                          <p:spTgt spid="6">
                                            <p:txEl>
                                              <p:pRg st="1" end="1"/>
                                            </p:txEl>
                                          </p:spTgt>
                                        </p:tgtEl>
                                      </p:cBhvr>
                                      <p:to x="100000" y="100000"/>
                                    </p:animScale>
                                    <p:animScale>
                                      <p:cBhvr>
                                        <p:cTn id="179" dur="26">
                                          <p:stCondLst>
                                            <p:cond delay="1808"/>
                                          </p:stCondLst>
                                        </p:cTn>
                                        <p:tgtEl>
                                          <p:spTgt spid="6">
                                            <p:txEl>
                                              <p:pRg st="1" end="1"/>
                                            </p:txEl>
                                          </p:spTgt>
                                        </p:tgtEl>
                                      </p:cBhvr>
                                      <p:to x="100000" y="95000"/>
                                    </p:animScale>
                                    <p:animScale>
                                      <p:cBhvr>
                                        <p:cTn id="180" dur="166" decel="50000">
                                          <p:stCondLst>
                                            <p:cond delay="1834"/>
                                          </p:stCondLst>
                                        </p:cTn>
                                        <p:tgtEl>
                                          <p:spTgt spid="6">
                                            <p:txEl>
                                              <p:pRg st="1" end="1"/>
                                            </p:txEl>
                                          </p:spTgt>
                                        </p:tgtEl>
                                      </p:cBhvr>
                                      <p:to x="100000" y="100000"/>
                                    </p:animScale>
                                  </p:childTnLst>
                                </p:cTn>
                              </p:par>
                            </p:childTnLst>
                          </p:cTn>
                        </p:par>
                      </p:childTnLst>
                    </p:cTn>
                  </p:par>
                  <p:par>
                    <p:cTn id="181" fill="hold">
                      <p:stCondLst>
                        <p:cond delay="indefinite"/>
                      </p:stCondLst>
                      <p:childTnLst>
                        <p:par>
                          <p:cTn id="182" fill="hold">
                            <p:stCondLst>
                              <p:cond delay="0"/>
                            </p:stCondLst>
                            <p:childTnLst>
                              <p:par>
                                <p:cTn id="183" presetID="26" presetClass="entr" presetSubtype="0" fill="hold" grpId="0" nodeType="clickEffect">
                                  <p:stCondLst>
                                    <p:cond delay="0"/>
                                  </p:stCondLst>
                                  <p:childTnLst>
                                    <p:set>
                                      <p:cBhvr>
                                        <p:cTn id="184" dur="1" fill="hold">
                                          <p:stCondLst>
                                            <p:cond delay="0"/>
                                          </p:stCondLst>
                                        </p:cTn>
                                        <p:tgtEl>
                                          <p:spTgt spid="6">
                                            <p:txEl>
                                              <p:pRg st="2" end="2"/>
                                            </p:txEl>
                                          </p:spTgt>
                                        </p:tgtEl>
                                        <p:attrNameLst>
                                          <p:attrName>style.visibility</p:attrName>
                                        </p:attrNameLst>
                                      </p:cBhvr>
                                      <p:to>
                                        <p:strVal val="visible"/>
                                      </p:to>
                                    </p:set>
                                    <p:animEffect transition="in" filter="wipe(down)">
                                      <p:cBhvr>
                                        <p:cTn id="185" dur="580">
                                          <p:stCondLst>
                                            <p:cond delay="0"/>
                                          </p:stCondLst>
                                        </p:cTn>
                                        <p:tgtEl>
                                          <p:spTgt spid="6">
                                            <p:txEl>
                                              <p:pRg st="2" end="2"/>
                                            </p:txEl>
                                          </p:spTgt>
                                        </p:tgtEl>
                                      </p:cBhvr>
                                    </p:animEffect>
                                    <p:anim calcmode="lin" valueType="num">
                                      <p:cBhvr>
                                        <p:cTn id="186"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191" dur="26">
                                          <p:stCondLst>
                                            <p:cond delay="650"/>
                                          </p:stCondLst>
                                        </p:cTn>
                                        <p:tgtEl>
                                          <p:spTgt spid="6">
                                            <p:txEl>
                                              <p:pRg st="2" end="2"/>
                                            </p:txEl>
                                          </p:spTgt>
                                        </p:tgtEl>
                                      </p:cBhvr>
                                      <p:to x="100000" y="60000"/>
                                    </p:animScale>
                                    <p:animScale>
                                      <p:cBhvr>
                                        <p:cTn id="192" dur="166" decel="50000">
                                          <p:stCondLst>
                                            <p:cond delay="676"/>
                                          </p:stCondLst>
                                        </p:cTn>
                                        <p:tgtEl>
                                          <p:spTgt spid="6">
                                            <p:txEl>
                                              <p:pRg st="2" end="2"/>
                                            </p:txEl>
                                          </p:spTgt>
                                        </p:tgtEl>
                                      </p:cBhvr>
                                      <p:to x="100000" y="100000"/>
                                    </p:animScale>
                                    <p:animScale>
                                      <p:cBhvr>
                                        <p:cTn id="193" dur="26">
                                          <p:stCondLst>
                                            <p:cond delay="1312"/>
                                          </p:stCondLst>
                                        </p:cTn>
                                        <p:tgtEl>
                                          <p:spTgt spid="6">
                                            <p:txEl>
                                              <p:pRg st="2" end="2"/>
                                            </p:txEl>
                                          </p:spTgt>
                                        </p:tgtEl>
                                      </p:cBhvr>
                                      <p:to x="100000" y="80000"/>
                                    </p:animScale>
                                    <p:animScale>
                                      <p:cBhvr>
                                        <p:cTn id="194" dur="166" decel="50000">
                                          <p:stCondLst>
                                            <p:cond delay="1338"/>
                                          </p:stCondLst>
                                        </p:cTn>
                                        <p:tgtEl>
                                          <p:spTgt spid="6">
                                            <p:txEl>
                                              <p:pRg st="2" end="2"/>
                                            </p:txEl>
                                          </p:spTgt>
                                        </p:tgtEl>
                                      </p:cBhvr>
                                      <p:to x="100000" y="100000"/>
                                    </p:animScale>
                                    <p:animScale>
                                      <p:cBhvr>
                                        <p:cTn id="195" dur="26">
                                          <p:stCondLst>
                                            <p:cond delay="1642"/>
                                          </p:stCondLst>
                                        </p:cTn>
                                        <p:tgtEl>
                                          <p:spTgt spid="6">
                                            <p:txEl>
                                              <p:pRg st="2" end="2"/>
                                            </p:txEl>
                                          </p:spTgt>
                                        </p:tgtEl>
                                      </p:cBhvr>
                                      <p:to x="100000" y="90000"/>
                                    </p:animScale>
                                    <p:animScale>
                                      <p:cBhvr>
                                        <p:cTn id="196" dur="166" decel="50000">
                                          <p:stCondLst>
                                            <p:cond delay="1668"/>
                                          </p:stCondLst>
                                        </p:cTn>
                                        <p:tgtEl>
                                          <p:spTgt spid="6">
                                            <p:txEl>
                                              <p:pRg st="2" end="2"/>
                                            </p:txEl>
                                          </p:spTgt>
                                        </p:tgtEl>
                                      </p:cBhvr>
                                      <p:to x="100000" y="100000"/>
                                    </p:animScale>
                                    <p:animScale>
                                      <p:cBhvr>
                                        <p:cTn id="197" dur="26">
                                          <p:stCondLst>
                                            <p:cond delay="1808"/>
                                          </p:stCondLst>
                                        </p:cTn>
                                        <p:tgtEl>
                                          <p:spTgt spid="6">
                                            <p:txEl>
                                              <p:pRg st="2" end="2"/>
                                            </p:txEl>
                                          </p:spTgt>
                                        </p:tgtEl>
                                      </p:cBhvr>
                                      <p:to x="100000" y="95000"/>
                                    </p:animScale>
                                    <p:animScale>
                                      <p:cBhvr>
                                        <p:cTn id="198" dur="166" decel="50000">
                                          <p:stCondLst>
                                            <p:cond delay="1834"/>
                                          </p:stCondLst>
                                        </p:cTn>
                                        <p:tgtEl>
                                          <p:spTgt spid="6">
                                            <p:txEl>
                                              <p:pRg st="2" end="2"/>
                                            </p:txEl>
                                          </p:spTgt>
                                        </p:tgtEl>
                                      </p:cBhvr>
                                      <p:to x="100000" y="100000"/>
                                    </p:animScale>
                                  </p:childTnLst>
                                </p:cTn>
                              </p:par>
                            </p:childTnLst>
                          </p:cTn>
                        </p:par>
                      </p:childTnLst>
                    </p:cTn>
                  </p:par>
                  <p:par>
                    <p:cTn id="199" fill="hold">
                      <p:stCondLst>
                        <p:cond delay="indefinite"/>
                      </p:stCondLst>
                      <p:childTnLst>
                        <p:par>
                          <p:cTn id="200" fill="hold">
                            <p:stCondLst>
                              <p:cond delay="0"/>
                            </p:stCondLst>
                            <p:childTnLst>
                              <p:par>
                                <p:cTn id="201" presetID="26" presetClass="entr" presetSubtype="0" fill="hold" grpId="0" nodeType="clickEffect">
                                  <p:stCondLst>
                                    <p:cond delay="0"/>
                                  </p:stCondLst>
                                  <p:childTnLst>
                                    <p:set>
                                      <p:cBhvr>
                                        <p:cTn id="202" dur="1" fill="hold">
                                          <p:stCondLst>
                                            <p:cond delay="0"/>
                                          </p:stCondLst>
                                        </p:cTn>
                                        <p:tgtEl>
                                          <p:spTgt spid="6">
                                            <p:txEl>
                                              <p:pRg st="3" end="3"/>
                                            </p:txEl>
                                          </p:spTgt>
                                        </p:tgtEl>
                                        <p:attrNameLst>
                                          <p:attrName>style.visibility</p:attrName>
                                        </p:attrNameLst>
                                      </p:cBhvr>
                                      <p:to>
                                        <p:strVal val="visible"/>
                                      </p:to>
                                    </p:set>
                                    <p:animEffect transition="in" filter="wipe(down)">
                                      <p:cBhvr>
                                        <p:cTn id="203" dur="580">
                                          <p:stCondLst>
                                            <p:cond delay="0"/>
                                          </p:stCondLst>
                                        </p:cTn>
                                        <p:tgtEl>
                                          <p:spTgt spid="6">
                                            <p:txEl>
                                              <p:pRg st="3" end="3"/>
                                            </p:txEl>
                                          </p:spTgt>
                                        </p:tgtEl>
                                      </p:cBhvr>
                                    </p:animEffect>
                                    <p:anim calcmode="lin" valueType="num">
                                      <p:cBhvr>
                                        <p:cTn id="204"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209" dur="26">
                                          <p:stCondLst>
                                            <p:cond delay="650"/>
                                          </p:stCondLst>
                                        </p:cTn>
                                        <p:tgtEl>
                                          <p:spTgt spid="6">
                                            <p:txEl>
                                              <p:pRg st="3" end="3"/>
                                            </p:txEl>
                                          </p:spTgt>
                                        </p:tgtEl>
                                      </p:cBhvr>
                                      <p:to x="100000" y="60000"/>
                                    </p:animScale>
                                    <p:animScale>
                                      <p:cBhvr>
                                        <p:cTn id="210" dur="166" decel="50000">
                                          <p:stCondLst>
                                            <p:cond delay="676"/>
                                          </p:stCondLst>
                                        </p:cTn>
                                        <p:tgtEl>
                                          <p:spTgt spid="6">
                                            <p:txEl>
                                              <p:pRg st="3" end="3"/>
                                            </p:txEl>
                                          </p:spTgt>
                                        </p:tgtEl>
                                      </p:cBhvr>
                                      <p:to x="100000" y="100000"/>
                                    </p:animScale>
                                    <p:animScale>
                                      <p:cBhvr>
                                        <p:cTn id="211" dur="26">
                                          <p:stCondLst>
                                            <p:cond delay="1312"/>
                                          </p:stCondLst>
                                        </p:cTn>
                                        <p:tgtEl>
                                          <p:spTgt spid="6">
                                            <p:txEl>
                                              <p:pRg st="3" end="3"/>
                                            </p:txEl>
                                          </p:spTgt>
                                        </p:tgtEl>
                                      </p:cBhvr>
                                      <p:to x="100000" y="80000"/>
                                    </p:animScale>
                                    <p:animScale>
                                      <p:cBhvr>
                                        <p:cTn id="212" dur="166" decel="50000">
                                          <p:stCondLst>
                                            <p:cond delay="1338"/>
                                          </p:stCondLst>
                                        </p:cTn>
                                        <p:tgtEl>
                                          <p:spTgt spid="6">
                                            <p:txEl>
                                              <p:pRg st="3" end="3"/>
                                            </p:txEl>
                                          </p:spTgt>
                                        </p:tgtEl>
                                      </p:cBhvr>
                                      <p:to x="100000" y="100000"/>
                                    </p:animScale>
                                    <p:animScale>
                                      <p:cBhvr>
                                        <p:cTn id="213" dur="26">
                                          <p:stCondLst>
                                            <p:cond delay="1642"/>
                                          </p:stCondLst>
                                        </p:cTn>
                                        <p:tgtEl>
                                          <p:spTgt spid="6">
                                            <p:txEl>
                                              <p:pRg st="3" end="3"/>
                                            </p:txEl>
                                          </p:spTgt>
                                        </p:tgtEl>
                                      </p:cBhvr>
                                      <p:to x="100000" y="90000"/>
                                    </p:animScale>
                                    <p:animScale>
                                      <p:cBhvr>
                                        <p:cTn id="214" dur="166" decel="50000">
                                          <p:stCondLst>
                                            <p:cond delay="1668"/>
                                          </p:stCondLst>
                                        </p:cTn>
                                        <p:tgtEl>
                                          <p:spTgt spid="6">
                                            <p:txEl>
                                              <p:pRg st="3" end="3"/>
                                            </p:txEl>
                                          </p:spTgt>
                                        </p:tgtEl>
                                      </p:cBhvr>
                                      <p:to x="100000" y="100000"/>
                                    </p:animScale>
                                    <p:animScale>
                                      <p:cBhvr>
                                        <p:cTn id="215" dur="26">
                                          <p:stCondLst>
                                            <p:cond delay="1808"/>
                                          </p:stCondLst>
                                        </p:cTn>
                                        <p:tgtEl>
                                          <p:spTgt spid="6">
                                            <p:txEl>
                                              <p:pRg st="3" end="3"/>
                                            </p:txEl>
                                          </p:spTgt>
                                        </p:tgtEl>
                                      </p:cBhvr>
                                      <p:to x="100000" y="95000"/>
                                    </p:animScale>
                                    <p:animScale>
                                      <p:cBhvr>
                                        <p:cTn id="216" dur="166" decel="50000">
                                          <p:stCondLst>
                                            <p:cond delay="1834"/>
                                          </p:stCondLst>
                                        </p:cTn>
                                        <p:tgtEl>
                                          <p:spTgt spid="6">
                                            <p:txEl>
                                              <p:pRg st="3" end="3"/>
                                            </p:txEl>
                                          </p:spTgt>
                                        </p:tgtEl>
                                      </p:cBhvr>
                                      <p:to x="100000" y="100000"/>
                                    </p:animScale>
                                  </p:childTnLst>
                                </p:cTn>
                              </p:par>
                            </p:childTnLst>
                          </p:cTn>
                        </p:par>
                      </p:childTnLst>
                    </p:cTn>
                  </p:par>
                  <p:par>
                    <p:cTn id="217" fill="hold">
                      <p:stCondLst>
                        <p:cond delay="indefinite"/>
                      </p:stCondLst>
                      <p:childTnLst>
                        <p:par>
                          <p:cTn id="218" fill="hold">
                            <p:stCondLst>
                              <p:cond delay="0"/>
                            </p:stCondLst>
                            <p:childTnLst>
                              <p:par>
                                <p:cTn id="219" presetID="26" presetClass="entr" presetSubtype="0" fill="hold" grpId="0" nodeType="clickEffect">
                                  <p:stCondLst>
                                    <p:cond delay="0"/>
                                  </p:stCondLst>
                                  <p:childTnLst>
                                    <p:set>
                                      <p:cBhvr>
                                        <p:cTn id="220" dur="1" fill="hold">
                                          <p:stCondLst>
                                            <p:cond delay="0"/>
                                          </p:stCondLst>
                                        </p:cTn>
                                        <p:tgtEl>
                                          <p:spTgt spid="6">
                                            <p:txEl>
                                              <p:pRg st="4" end="4"/>
                                            </p:txEl>
                                          </p:spTgt>
                                        </p:tgtEl>
                                        <p:attrNameLst>
                                          <p:attrName>style.visibility</p:attrName>
                                        </p:attrNameLst>
                                      </p:cBhvr>
                                      <p:to>
                                        <p:strVal val="visible"/>
                                      </p:to>
                                    </p:set>
                                    <p:animEffect transition="in" filter="wipe(down)">
                                      <p:cBhvr>
                                        <p:cTn id="221" dur="580">
                                          <p:stCondLst>
                                            <p:cond delay="0"/>
                                          </p:stCondLst>
                                        </p:cTn>
                                        <p:tgtEl>
                                          <p:spTgt spid="6">
                                            <p:txEl>
                                              <p:pRg st="4" end="4"/>
                                            </p:txEl>
                                          </p:spTgt>
                                        </p:tgtEl>
                                      </p:cBhvr>
                                    </p:animEffect>
                                    <p:anim calcmode="lin" valueType="num">
                                      <p:cBhvr>
                                        <p:cTn id="222"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223"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224"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225"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226"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227" dur="26">
                                          <p:stCondLst>
                                            <p:cond delay="650"/>
                                          </p:stCondLst>
                                        </p:cTn>
                                        <p:tgtEl>
                                          <p:spTgt spid="6">
                                            <p:txEl>
                                              <p:pRg st="4" end="4"/>
                                            </p:txEl>
                                          </p:spTgt>
                                        </p:tgtEl>
                                      </p:cBhvr>
                                      <p:to x="100000" y="60000"/>
                                    </p:animScale>
                                    <p:animScale>
                                      <p:cBhvr>
                                        <p:cTn id="228" dur="166" decel="50000">
                                          <p:stCondLst>
                                            <p:cond delay="676"/>
                                          </p:stCondLst>
                                        </p:cTn>
                                        <p:tgtEl>
                                          <p:spTgt spid="6">
                                            <p:txEl>
                                              <p:pRg st="4" end="4"/>
                                            </p:txEl>
                                          </p:spTgt>
                                        </p:tgtEl>
                                      </p:cBhvr>
                                      <p:to x="100000" y="100000"/>
                                    </p:animScale>
                                    <p:animScale>
                                      <p:cBhvr>
                                        <p:cTn id="229" dur="26">
                                          <p:stCondLst>
                                            <p:cond delay="1312"/>
                                          </p:stCondLst>
                                        </p:cTn>
                                        <p:tgtEl>
                                          <p:spTgt spid="6">
                                            <p:txEl>
                                              <p:pRg st="4" end="4"/>
                                            </p:txEl>
                                          </p:spTgt>
                                        </p:tgtEl>
                                      </p:cBhvr>
                                      <p:to x="100000" y="80000"/>
                                    </p:animScale>
                                    <p:animScale>
                                      <p:cBhvr>
                                        <p:cTn id="230" dur="166" decel="50000">
                                          <p:stCondLst>
                                            <p:cond delay="1338"/>
                                          </p:stCondLst>
                                        </p:cTn>
                                        <p:tgtEl>
                                          <p:spTgt spid="6">
                                            <p:txEl>
                                              <p:pRg st="4" end="4"/>
                                            </p:txEl>
                                          </p:spTgt>
                                        </p:tgtEl>
                                      </p:cBhvr>
                                      <p:to x="100000" y="100000"/>
                                    </p:animScale>
                                    <p:animScale>
                                      <p:cBhvr>
                                        <p:cTn id="231" dur="26">
                                          <p:stCondLst>
                                            <p:cond delay="1642"/>
                                          </p:stCondLst>
                                        </p:cTn>
                                        <p:tgtEl>
                                          <p:spTgt spid="6">
                                            <p:txEl>
                                              <p:pRg st="4" end="4"/>
                                            </p:txEl>
                                          </p:spTgt>
                                        </p:tgtEl>
                                      </p:cBhvr>
                                      <p:to x="100000" y="90000"/>
                                    </p:animScale>
                                    <p:animScale>
                                      <p:cBhvr>
                                        <p:cTn id="232" dur="166" decel="50000">
                                          <p:stCondLst>
                                            <p:cond delay="1668"/>
                                          </p:stCondLst>
                                        </p:cTn>
                                        <p:tgtEl>
                                          <p:spTgt spid="6">
                                            <p:txEl>
                                              <p:pRg st="4" end="4"/>
                                            </p:txEl>
                                          </p:spTgt>
                                        </p:tgtEl>
                                      </p:cBhvr>
                                      <p:to x="100000" y="100000"/>
                                    </p:animScale>
                                    <p:animScale>
                                      <p:cBhvr>
                                        <p:cTn id="233" dur="26">
                                          <p:stCondLst>
                                            <p:cond delay="1808"/>
                                          </p:stCondLst>
                                        </p:cTn>
                                        <p:tgtEl>
                                          <p:spTgt spid="6">
                                            <p:txEl>
                                              <p:pRg st="4" end="4"/>
                                            </p:txEl>
                                          </p:spTgt>
                                        </p:tgtEl>
                                      </p:cBhvr>
                                      <p:to x="100000" y="95000"/>
                                    </p:animScale>
                                    <p:animScale>
                                      <p:cBhvr>
                                        <p:cTn id="234" dur="166" decel="50000">
                                          <p:stCondLst>
                                            <p:cond delay="1834"/>
                                          </p:stCondLst>
                                        </p:cTn>
                                        <p:tgtEl>
                                          <p:spTgt spid="6">
                                            <p:txEl>
                                              <p:pRg st="4" end="4"/>
                                            </p:txEl>
                                          </p:spTgt>
                                        </p:tgtEl>
                                      </p:cBhvr>
                                      <p:to x="100000" y="100000"/>
                                    </p:animScale>
                                  </p:childTnLst>
                                </p:cTn>
                              </p:par>
                            </p:childTnLst>
                          </p:cTn>
                        </p:par>
                      </p:childTnLst>
                    </p:cTn>
                  </p:par>
                  <p:par>
                    <p:cTn id="235" fill="hold">
                      <p:stCondLst>
                        <p:cond delay="indefinite"/>
                      </p:stCondLst>
                      <p:childTnLst>
                        <p:par>
                          <p:cTn id="236" fill="hold">
                            <p:stCondLst>
                              <p:cond delay="0"/>
                            </p:stCondLst>
                            <p:childTnLst>
                              <p:par>
                                <p:cTn id="237" presetID="26" presetClass="entr" presetSubtype="0" fill="hold" grpId="0" nodeType="clickEffect">
                                  <p:stCondLst>
                                    <p:cond delay="0"/>
                                  </p:stCondLst>
                                  <p:childTnLst>
                                    <p:set>
                                      <p:cBhvr>
                                        <p:cTn id="238" dur="1" fill="hold">
                                          <p:stCondLst>
                                            <p:cond delay="0"/>
                                          </p:stCondLst>
                                        </p:cTn>
                                        <p:tgtEl>
                                          <p:spTgt spid="6">
                                            <p:txEl>
                                              <p:pRg st="5" end="5"/>
                                            </p:txEl>
                                          </p:spTgt>
                                        </p:tgtEl>
                                        <p:attrNameLst>
                                          <p:attrName>style.visibility</p:attrName>
                                        </p:attrNameLst>
                                      </p:cBhvr>
                                      <p:to>
                                        <p:strVal val="visible"/>
                                      </p:to>
                                    </p:set>
                                    <p:animEffect transition="in" filter="wipe(down)">
                                      <p:cBhvr>
                                        <p:cTn id="239" dur="580">
                                          <p:stCondLst>
                                            <p:cond delay="0"/>
                                          </p:stCondLst>
                                        </p:cTn>
                                        <p:tgtEl>
                                          <p:spTgt spid="6">
                                            <p:txEl>
                                              <p:pRg st="5" end="5"/>
                                            </p:txEl>
                                          </p:spTgt>
                                        </p:tgtEl>
                                      </p:cBhvr>
                                    </p:animEffect>
                                    <p:anim calcmode="lin" valueType="num">
                                      <p:cBhvr>
                                        <p:cTn id="240"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241"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242"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243"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244"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245" dur="26">
                                          <p:stCondLst>
                                            <p:cond delay="650"/>
                                          </p:stCondLst>
                                        </p:cTn>
                                        <p:tgtEl>
                                          <p:spTgt spid="6">
                                            <p:txEl>
                                              <p:pRg st="5" end="5"/>
                                            </p:txEl>
                                          </p:spTgt>
                                        </p:tgtEl>
                                      </p:cBhvr>
                                      <p:to x="100000" y="60000"/>
                                    </p:animScale>
                                    <p:animScale>
                                      <p:cBhvr>
                                        <p:cTn id="246" dur="166" decel="50000">
                                          <p:stCondLst>
                                            <p:cond delay="676"/>
                                          </p:stCondLst>
                                        </p:cTn>
                                        <p:tgtEl>
                                          <p:spTgt spid="6">
                                            <p:txEl>
                                              <p:pRg st="5" end="5"/>
                                            </p:txEl>
                                          </p:spTgt>
                                        </p:tgtEl>
                                      </p:cBhvr>
                                      <p:to x="100000" y="100000"/>
                                    </p:animScale>
                                    <p:animScale>
                                      <p:cBhvr>
                                        <p:cTn id="247" dur="26">
                                          <p:stCondLst>
                                            <p:cond delay="1312"/>
                                          </p:stCondLst>
                                        </p:cTn>
                                        <p:tgtEl>
                                          <p:spTgt spid="6">
                                            <p:txEl>
                                              <p:pRg st="5" end="5"/>
                                            </p:txEl>
                                          </p:spTgt>
                                        </p:tgtEl>
                                      </p:cBhvr>
                                      <p:to x="100000" y="80000"/>
                                    </p:animScale>
                                    <p:animScale>
                                      <p:cBhvr>
                                        <p:cTn id="248" dur="166" decel="50000">
                                          <p:stCondLst>
                                            <p:cond delay="1338"/>
                                          </p:stCondLst>
                                        </p:cTn>
                                        <p:tgtEl>
                                          <p:spTgt spid="6">
                                            <p:txEl>
                                              <p:pRg st="5" end="5"/>
                                            </p:txEl>
                                          </p:spTgt>
                                        </p:tgtEl>
                                      </p:cBhvr>
                                      <p:to x="100000" y="100000"/>
                                    </p:animScale>
                                    <p:animScale>
                                      <p:cBhvr>
                                        <p:cTn id="249" dur="26">
                                          <p:stCondLst>
                                            <p:cond delay="1642"/>
                                          </p:stCondLst>
                                        </p:cTn>
                                        <p:tgtEl>
                                          <p:spTgt spid="6">
                                            <p:txEl>
                                              <p:pRg st="5" end="5"/>
                                            </p:txEl>
                                          </p:spTgt>
                                        </p:tgtEl>
                                      </p:cBhvr>
                                      <p:to x="100000" y="90000"/>
                                    </p:animScale>
                                    <p:animScale>
                                      <p:cBhvr>
                                        <p:cTn id="250" dur="166" decel="50000">
                                          <p:stCondLst>
                                            <p:cond delay="1668"/>
                                          </p:stCondLst>
                                        </p:cTn>
                                        <p:tgtEl>
                                          <p:spTgt spid="6">
                                            <p:txEl>
                                              <p:pRg st="5" end="5"/>
                                            </p:txEl>
                                          </p:spTgt>
                                        </p:tgtEl>
                                      </p:cBhvr>
                                      <p:to x="100000" y="100000"/>
                                    </p:animScale>
                                    <p:animScale>
                                      <p:cBhvr>
                                        <p:cTn id="251" dur="26">
                                          <p:stCondLst>
                                            <p:cond delay="1808"/>
                                          </p:stCondLst>
                                        </p:cTn>
                                        <p:tgtEl>
                                          <p:spTgt spid="6">
                                            <p:txEl>
                                              <p:pRg st="5" end="5"/>
                                            </p:txEl>
                                          </p:spTgt>
                                        </p:tgtEl>
                                      </p:cBhvr>
                                      <p:to x="100000" y="95000"/>
                                    </p:animScale>
                                    <p:animScale>
                                      <p:cBhvr>
                                        <p:cTn id="252" dur="166" decel="50000">
                                          <p:stCondLst>
                                            <p:cond delay="1834"/>
                                          </p:stCondLst>
                                        </p:cTn>
                                        <p:tgtEl>
                                          <p:spTgt spid="6">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P spid="6"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2826" y="619432"/>
            <a:ext cx="9763432" cy="1200329"/>
          </a:xfrm>
          <a:prstGeom prst="rect">
            <a:avLst/>
          </a:prstGeom>
          <a:noFill/>
        </p:spPr>
        <p:txBody>
          <a:bodyPr wrap="square" rtlCol="0">
            <a:spAutoFit/>
          </a:bodyPr>
          <a:lstStyle/>
          <a:p>
            <a:pPr algn="ctr"/>
            <a:r>
              <a:rPr lang="bn-IN" sz="7200" dirty="0" smtClean="0">
                <a:solidFill>
                  <a:schemeClr val="bg2">
                    <a:lumMod val="40000"/>
                    <a:lumOff val="60000"/>
                  </a:schemeClr>
                </a:solidFill>
                <a:latin typeface="NikoshBAN" panose="02000000000000000000" pitchFamily="2" charset="0"/>
                <a:cs typeface="NikoshBAN" panose="02000000000000000000" pitchFamily="2" charset="0"/>
              </a:rPr>
              <a:t>জোড়ায় কাজঃ-</a:t>
            </a:r>
            <a:endParaRPr lang="en-US" sz="7200" dirty="0">
              <a:solidFill>
                <a:schemeClr val="bg2">
                  <a:lumMod val="40000"/>
                  <a:lumOff val="60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9006" y="2555926"/>
            <a:ext cx="5392994" cy="2679752"/>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55925"/>
            <a:ext cx="5279923" cy="2679752"/>
          </a:xfrm>
          <a:prstGeom prst="rect">
            <a:avLst/>
          </a:prstGeom>
        </p:spPr>
      </p:pic>
      <p:sp>
        <p:nvSpPr>
          <p:cNvPr id="6" name="TextBox 5"/>
          <p:cNvSpPr txBox="1"/>
          <p:nvPr/>
        </p:nvSpPr>
        <p:spPr>
          <a:xfrm>
            <a:off x="0" y="5534909"/>
            <a:ext cx="6666271" cy="584775"/>
          </a:xfrm>
          <a:prstGeom prst="rect">
            <a:avLst/>
          </a:prstGeom>
          <a:noFill/>
        </p:spPr>
        <p:txBody>
          <a:bodyPr wrap="square" rtlCol="0">
            <a:spAutoFit/>
          </a:bodyPr>
          <a:lstStyle/>
          <a:p>
            <a:pPr algn="ctr"/>
            <a:r>
              <a:rPr lang="bn-IN" sz="3200" dirty="0" smtClean="0">
                <a:solidFill>
                  <a:schemeClr val="accent1">
                    <a:lumMod val="40000"/>
                    <a:lumOff val="60000"/>
                  </a:schemeClr>
                </a:solidFill>
                <a:latin typeface="NikoshBAN" panose="02000000000000000000" pitchFamily="2" charset="0"/>
                <a:cs typeface="NikoshBAN" panose="02000000000000000000" pitchFamily="2" charset="0"/>
              </a:rPr>
              <a:t>১৯৫৪ সালের যুক্তফ্রন্টের নির্বাচন বলতে কি বুঝ ?</a:t>
            </a:r>
            <a:endParaRPr lang="en-US" sz="3200" dirty="0">
              <a:solidFill>
                <a:schemeClr val="accent1">
                  <a:lumMod val="40000"/>
                  <a:lumOff val="60000"/>
                </a:schemeClr>
              </a:solidFill>
              <a:latin typeface="NikoshBAN" panose="02000000000000000000" pitchFamily="2" charset="0"/>
              <a:cs typeface="NikoshBAN" panose="02000000000000000000" pitchFamily="2" charset="0"/>
            </a:endParaRPr>
          </a:p>
        </p:txBody>
      </p:sp>
      <p:sp>
        <p:nvSpPr>
          <p:cNvPr id="7" name="TextBox 6"/>
          <p:cNvSpPr txBox="1"/>
          <p:nvPr/>
        </p:nvSpPr>
        <p:spPr>
          <a:xfrm>
            <a:off x="6799006" y="5534908"/>
            <a:ext cx="5525730" cy="584775"/>
          </a:xfrm>
          <a:prstGeom prst="rect">
            <a:avLst/>
          </a:prstGeom>
          <a:noFill/>
        </p:spPr>
        <p:txBody>
          <a:bodyPr wrap="square" rtlCol="0">
            <a:spAutoFit/>
          </a:bodyPr>
          <a:lstStyle/>
          <a:p>
            <a:pPr algn="ctr"/>
            <a:r>
              <a:rPr lang="bn-IN" sz="3200" dirty="0" smtClean="0">
                <a:solidFill>
                  <a:schemeClr val="accent1">
                    <a:lumMod val="40000"/>
                    <a:lumOff val="60000"/>
                  </a:schemeClr>
                </a:solidFill>
                <a:latin typeface="NikoshBAN" panose="02000000000000000000" pitchFamily="2" charset="0"/>
                <a:cs typeface="NikoshBAN" panose="02000000000000000000" pitchFamily="2" charset="0"/>
              </a:rPr>
              <a:t>১৯৫৪ সালের যুক্তফ্রন্ট বলতে কি বুঝ ?</a:t>
            </a:r>
            <a:endParaRPr lang="en-US" sz="3200" dirty="0">
              <a:solidFill>
                <a:schemeClr val="accent1">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035446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1000" fill="hold"/>
                                        <p:tgtEl>
                                          <p:spTgt spid="7"/>
                                        </p:tgtEl>
                                        <p:attrNameLst>
                                          <p:attrName>ppt_w</p:attrName>
                                        </p:attrNameLst>
                                      </p:cBhvr>
                                      <p:tavLst>
                                        <p:tav tm="0">
                                          <p:val>
                                            <p:fltVal val="0"/>
                                          </p:val>
                                        </p:tav>
                                        <p:tav tm="100000">
                                          <p:val>
                                            <p:strVal val="#ppt_w"/>
                                          </p:val>
                                        </p:tav>
                                      </p:tavLst>
                                    </p:anim>
                                    <p:anim calcmode="lin" valueType="num">
                                      <p:cBhvr>
                                        <p:cTn id="60" dur="1000" fill="hold"/>
                                        <p:tgtEl>
                                          <p:spTgt spid="7"/>
                                        </p:tgtEl>
                                        <p:attrNameLst>
                                          <p:attrName>ppt_h</p:attrName>
                                        </p:attrNameLst>
                                      </p:cBhvr>
                                      <p:tavLst>
                                        <p:tav tm="0">
                                          <p:val>
                                            <p:fltVal val="0"/>
                                          </p:val>
                                        </p:tav>
                                        <p:tav tm="100000">
                                          <p:val>
                                            <p:strVal val="#ppt_h"/>
                                          </p:val>
                                        </p:tav>
                                      </p:tavLst>
                                    </p:anim>
                                    <p:anim calcmode="lin" valueType="num">
                                      <p:cBhvr>
                                        <p:cTn id="61" dur="1000" fill="hold"/>
                                        <p:tgtEl>
                                          <p:spTgt spid="7"/>
                                        </p:tgtEl>
                                        <p:attrNameLst>
                                          <p:attrName>style.rotation</p:attrName>
                                        </p:attrNameLst>
                                      </p:cBhvr>
                                      <p:tavLst>
                                        <p:tav tm="0">
                                          <p:val>
                                            <p:fltVal val="90"/>
                                          </p:val>
                                        </p:tav>
                                        <p:tav tm="100000">
                                          <p:val>
                                            <p:fltVal val="0"/>
                                          </p:val>
                                        </p:tav>
                                      </p:tavLst>
                                    </p:anim>
                                    <p:animEffect transition="in" filter="fade">
                                      <p:cBhvr>
                                        <p:cTn id="6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7385" y="803118"/>
            <a:ext cx="6077230" cy="1246908"/>
          </a:xfrm>
          <a:solidFill>
            <a:schemeClr val="bg2"/>
          </a:solidFill>
        </p:spPr>
        <p:txBody>
          <a:bodyPr/>
          <a:lstStyle/>
          <a:p>
            <a:pPr algn="ctr"/>
            <a:r>
              <a:rPr lang="bn-IN" sz="7200" dirty="0" smtClean="0">
                <a:solidFill>
                  <a:schemeClr val="accent1">
                    <a:lumMod val="40000"/>
                    <a:lumOff val="60000"/>
                  </a:schemeClr>
                </a:solidFill>
                <a:latin typeface="NikoshBAN" panose="02000000000000000000" pitchFamily="2" charset="0"/>
                <a:cs typeface="NikoshBAN" panose="02000000000000000000" pitchFamily="2" charset="0"/>
              </a:rPr>
              <a:t>মূল্যায়নঃ-</a:t>
            </a:r>
            <a:endParaRPr lang="en-US" sz="7200" dirty="0">
              <a:solidFill>
                <a:schemeClr val="accent1">
                  <a:lumMod val="40000"/>
                  <a:lumOff val="60000"/>
                </a:schemeClr>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0" y="2168013"/>
            <a:ext cx="12192000" cy="4468761"/>
          </a:xfrm>
          <a:solidFill>
            <a:schemeClr val="bg2"/>
          </a:solidFill>
        </p:spPr>
        <p:txBody>
          <a:bodyPr>
            <a:noAutofit/>
          </a:bodyPr>
          <a:lstStyle/>
          <a:p>
            <a:pPr marL="0" indent="0">
              <a:buNone/>
            </a:pPr>
            <a:endParaRPr lang="bn-BD" sz="4400" dirty="0" smtClean="0">
              <a:solidFill>
                <a:srgbClr val="002060"/>
              </a:solidFill>
              <a:latin typeface="NikoshBAN" panose="02000000000000000000" pitchFamily="2" charset="0"/>
              <a:cs typeface="NikoshBAN" panose="02000000000000000000" pitchFamily="2" charset="0"/>
            </a:endParaRPr>
          </a:p>
          <a:p>
            <a:r>
              <a:rPr lang="bn-BD" sz="3600" dirty="0" smtClean="0">
                <a:solidFill>
                  <a:srgbClr val="00B0F0"/>
                </a:solidFill>
                <a:latin typeface="NikoshBAN" panose="02000000000000000000" pitchFamily="2" charset="0"/>
                <a:cs typeface="NikoshBAN" panose="02000000000000000000" pitchFamily="2" charset="0"/>
              </a:rPr>
              <a:t>ক দলঃ যুক্তফ্রন্টের মধ্যে কয়টি দল আছে?</a:t>
            </a:r>
          </a:p>
          <a:p>
            <a:r>
              <a:rPr lang="bn-BD" sz="3600" dirty="0" smtClean="0">
                <a:solidFill>
                  <a:srgbClr val="00B0F0"/>
                </a:solidFill>
                <a:latin typeface="NikoshBAN" panose="02000000000000000000" pitchFamily="2" charset="0"/>
                <a:cs typeface="NikoshBAN" panose="02000000000000000000" pitchFamily="2" charset="0"/>
              </a:rPr>
              <a:t>১।৩টি,                                    ২। ৪টি, </a:t>
            </a:r>
          </a:p>
          <a:p>
            <a:r>
              <a:rPr lang="bn-BD" sz="3600" dirty="0" smtClean="0">
                <a:solidFill>
                  <a:srgbClr val="00B0F0"/>
                </a:solidFill>
                <a:latin typeface="NikoshBAN" panose="02000000000000000000" pitchFamily="2" charset="0"/>
                <a:cs typeface="NikoshBAN" panose="02000000000000000000" pitchFamily="2" charset="0"/>
              </a:rPr>
              <a:t>৩।৬টি,                                    ৪। ৮টি।</a:t>
            </a:r>
          </a:p>
          <a:p>
            <a:r>
              <a:rPr lang="bn-BD" sz="3600" dirty="0" smtClean="0">
                <a:solidFill>
                  <a:srgbClr val="00B0F0"/>
                </a:solidFill>
                <a:latin typeface="NikoshBAN" panose="02000000000000000000" pitchFamily="2" charset="0"/>
                <a:cs typeface="NikoshBAN" panose="02000000000000000000" pitchFamily="2" charset="0"/>
              </a:rPr>
              <a:t>খ দলঃ ১৯৫৪ সালের নির্বাচনের যুক্তফ্রন্টের প্রতিক কি ছিল?</a:t>
            </a:r>
          </a:p>
          <a:p>
            <a:r>
              <a:rPr lang="bn-BD" sz="3600" dirty="0" smtClean="0">
                <a:solidFill>
                  <a:srgbClr val="00B0F0"/>
                </a:solidFill>
                <a:latin typeface="NikoshBAN" panose="02000000000000000000" pitchFamily="2" charset="0"/>
                <a:cs typeface="NikoshBAN" panose="02000000000000000000" pitchFamily="2" charset="0"/>
              </a:rPr>
              <a:t>১। কলস,                                  ২।গামচা,</a:t>
            </a:r>
          </a:p>
          <a:p>
            <a:r>
              <a:rPr lang="bn-BD" sz="3600" dirty="0" smtClean="0">
                <a:solidFill>
                  <a:srgbClr val="00B0F0"/>
                </a:solidFill>
                <a:latin typeface="NikoshBAN" panose="02000000000000000000" pitchFamily="2" charset="0"/>
                <a:cs typeface="NikoshBAN" panose="02000000000000000000" pitchFamily="2" charset="0"/>
              </a:rPr>
              <a:t>৩।নৌকা,                                  ৪।চেয়ার।</a:t>
            </a:r>
            <a:endParaRPr lang="en-US"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035497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80">
                                          <p:stCondLst>
                                            <p:cond delay="0"/>
                                          </p:stCondLst>
                                        </p:cTn>
                                        <p:tgtEl>
                                          <p:spTgt spid="3">
                                            <p:bg/>
                                          </p:spTgt>
                                        </p:tgtEl>
                                      </p:cBhvr>
                                    </p:animEffect>
                                    <p:anim calcmode="lin" valueType="num">
                                      <p:cBhvr>
                                        <p:cTn id="13"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bg/>
                                          </p:spTgt>
                                        </p:tgtEl>
                                      </p:cBhvr>
                                      <p:to x="100000" y="60000"/>
                                    </p:animScale>
                                    <p:animScale>
                                      <p:cBhvr>
                                        <p:cTn id="19" dur="166" decel="50000">
                                          <p:stCondLst>
                                            <p:cond delay="676"/>
                                          </p:stCondLst>
                                        </p:cTn>
                                        <p:tgtEl>
                                          <p:spTgt spid="3">
                                            <p:bg/>
                                          </p:spTgt>
                                        </p:tgtEl>
                                      </p:cBhvr>
                                      <p:to x="100000" y="100000"/>
                                    </p:animScale>
                                    <p:animScale>
                                      <p:cBhvr>
                                        <p:cTn id="20" dur="26">
                                          <p:stCondLst>
                                            <p:cond delay="1312"/>
                                          </p:stCondLst>
                                        </p:cTn>
                                        <p:tgtEl>
                                          <p:spTgt spid="3">
                                            <p:bg/>
                                          </p:spTgt>
                                        </p:tgtEl>
                                      </p:cBhvr>
                                      <p:to x="100000" y="80000"/>
                                    </p:animScale>
                                    <p:animScale>
                                      <p:cBhvr>
                                        <p:cTn id="21" dur="166" decel="50000">
                                          <p:stCondLst>
                                            <p:cond delay="1338"/>
                                          </p:stCondLst>
                                        </p:cTn>
                                        <p:tgtEl>
                                          <p:spTgt spid="3">
                                            <p:bg/>
                                          </p:spTgt>
                                        </p:tgtEl>
                                      </p:cBhvr>
                                      <p:to x="100000" y="100000"/>
                                    </p:animScale>
                                    <p:animScale>
                                      <p:cBhvr>
                                        <p:cTn id="22" dur="26">
                                          <p:stCondLst>
                                            <p:cond delay="1642"/>
                                          </p:stCondLst>
                                        </p:cTn>
                                        <p:tgtEl>
                                          <p:spTgt spid="3">
                                            <p:bg/>
                                          </p:spTgt>
                                        </p:tgtEl>
                                      </p:cBhvr>
                                      <p:to x="100000" y="90000"/>
                                    </p:animScale>
                                    <p:animScale>
                                      <p:cBhvr>
                                        <p:cTn id="23" dur="166" decel="50000">
                                          <p:stCondLst>
                                            <p:cond delay="1668"/>
                                          </p:stCondLst>
                                        </p:cTn>
                                        <p:tgtEl>
                                          <p:spTgt spid="3">
                                            <p:bg/>
                                          </p:spTgt>
                                        </p:tgtEl>
                                      </p:cBhvr>
                                      <p:to x="100000" y="100000"/>
                                    </p:animScale>
                                    <p:animScale>
                                      <p:cBhvr>
                                        <p:cTn id="24" dur="26">
                                          <p:stCondLst>
                                            <p:cond delay="1808"/>
                                          </p:stCondLst>
                                        </p:cTn>
                                        <p:tgtEl>
                                          <p:spTgt spid="3">
                                            <p:bg/>
                                          </p:spTgt>
                                        </p:tgtEl>
                                      </p:cBhvr>
                                      <p:to x="100000" y="95000"/>
                                    </p:animScale>
                                    <p:animScale>
                                      <p:cBhvr>
                                        <p:cTn id="25" dur="166" decel="50000">
                                          <p:stCondLst>
                                            <p:cond delay="1834"/>
                                          </p:stCondLst>
                                        </p:cTn>
                                        <p:tgtEl>
                                          <p:spTgt spid="3">
                                            <p:bg/>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
                                            <p:txEl>
                                              <p:pRg st="4" end="4"/>
                                            </p:txEl>
                                          </p:spTgt>
                                        </p:tgtEl>
                                        <p:attrNameLst>
                                          <p:attrName>style.visibility</p:attrName>
                                        </p:attrNameLst>
                                      </p:cBhvr>
                                      <p:to>
                                        <p:strVal val="visible"/>
                                      </p:to>
                                    </p:set>
                                    <p:animEffect transition="in" filter="wipe(down)">
                                      <p:cBhvr>
                                        <p:cTn id="84" dur="580">
                                          <p:stCondLst>
                                            <p:cond delay="0"/>
                                          </p:stCondLst>
                                        </p:cTn>
                                        <p:tgtEl>
                                          <p:spTgt spid="3">
                                            <p:txEl>
                                              <p:pRg st="4" end="4"/>
                                            </p:txEl>
                                          </p:spTgt>
                                        </p:tgtEl>
                                      </p:cBhvr>
                                    </p:animEffect>
                                    <p:anim calcmode="lin" valueType="num">
                                      <p:cBhvr>
                                        <p:cTn id="8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4" end="4"/>
                                            </p:txEl>
                                          </p:spTgt>
                                        </p:tgtEl>
                                      </p:cBhvr>
                                      <p:to x="100000" y="60000"/>
                                    </p:animScale>
                                    <p:animScale>
                                      <p:cBhvr>
                                        <p:cTn id="91" dur="166" decel="50000">
                                          <p:stCondLst>
                                            <p:cond delay="676"/>
                                          </p:stCondLst>
                                        </p:cTn>
                                        <p:tgtEl>
                                          <p:spTgt spid="3">
                                            <p:txEl>
                                              <p:pRg st="4" end="4"/>
                                            </p:txEl>
                                          </p:spTgt>
                                        </p:tgtEl>
                                      </p:cBhvr>
                                      <p:to x="100000" y="100000"/>
                                    </p:animScale>
                                    <p:animScale>
                                      <p:cBhvr>
                                        <p:cTn id="92" dur="26">
                                          <p:stCondLst>
                                            <p:cond delay="1312"/>
                                          </p:stCondLst>
                                        </p:cTn>
                                        <p:tgtEl>
                                          <p:spTgt spid="3">
                                            <p:txEl>
                                              <p:pRg st="4" end="4"/>
                                            </p:txEl>
                                          </p:spTgt>
                                        </p:tgtEl>
                                      </p:cBhvr>
                                      <p:to x="100000" y="80000"/>
                                    </p:animScale>
                                    <p:animScale>
                                      <p:cBhvr>
                                        <p:cTn id="93" dur="166" decel="50000">
                                          <p:stCondLst>
                                            <p:cond delay="1338"/>
                                          </p:stCondLst>
                                        </p:cTn>
                                        <p:tgtEl>
                                          <p:spTgt spid="3">
                                            <p:txEl>
                                              <p:pRg st="4" end="4"/>
                                            </p:txEl>
                                          </p:spTgt>
                                        </p:tgtEl>
                                      </p:cBhvr>
                                      <p:to x="100000" y="100000"/>
                                    </p:animScale>
                                    <p:animScale>
                                      <p:cBhvr>
                                        <p:cTn id="94" dur="26">
                                          <p:stCondLst>
                                            <p:cond delay="1642"/>
                                          </p:stCondLst>
                                        </p:cTn>
                                        <p:tgtEl>
                                          <p:spTgt spid="3">
                                            <p:txEl>
                                              <p:pRg st="4" end="4"/>
                                            </p:txEl>
                                          </p:spTgt>
                                        </p:tgtEl>
                                      </p:cBhvr>
                                      <p:to x="100000" y="90000"/>
                                    </p:animScale>
                                    <p:animScale>
                                      <p:cBhvr>
                                        <p:cTn id="95" dur="166" decel="50000">
                                          <p:stCondLst>
                                            <p:cond delay="1668"/>
                                          </p:stCondLst>
                                        </p:cTn>
                                        <p:tgtEl>
                                          <p:spTgt spid="3">
                                            <p:txEl>
                                              <p:pRg st="4" end="4"/>
                                            </p:txEl>
                                          </p:spTgt>
                                        </p:tgtEl>
                                      </p:cBhvr>
                                      <p:to x="100000" y="100000"/>
                                    </p:animScale>
                                    <p:animScale>
                                      <p:cBhvr>
                                        <p:cTn id="96" dur="26">
                                          <p:stCondLst>
                                            <p:cond delay="1808"/>
                                          </p:stCondLst>
                                        </p:cTn>
                                        <p:tgtEl>
                                          <p:spTgt spid="3">
                                            <p:txEl>
                                              <p:pRg st="4" end="4"/>
                                            </p:txEl>
                                          </p:spTgt>
                                        </p:tgtEl>
                                      </p:cBhvr>
                                      <p:to x="100000" y="95000"/>
                                    </p:animScale>
                                    <p:animScale>
                                      <p:cBhvr>
                                        <p:cTn id="97" dur="166" decel="50000">
                                          <p:stCondLst>
                                            <p:cond delay="1834"/>
                                          </p:stCondLst>
                                        </p:cTn>
                                        <p:tgtEl>
                                          <p:spTgt spid="3">
                                            <p:txEl>
                                              <p:pRg st="4" end="4"/>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3">
                                            <p:txEl>
                                              <p:pRg st="5" end="5"/>
                                            </p:txEl>
                                          </p:spTgt>
                                        </p:tgtEl>
                                        <p:attrNameLst>
                                          <p:attrName>style.visibility</p:attrName>
                                        </p:attrNameLst>
                                      </p:cBhvr>
                                      <p:to>
                                        <p:strVal val="visible"/>
                                      </p:to>
                                    </p:set>
                                    <p:animEffect transition="in" filter="wipe(down)">
                                      <p:cBhvr>
                                        <p:cTn id="102" dur="580">
                                          <p:stCondLst>
                                            <p:cond delay="0"/>
                                          </p:stCondLst>
                                        </p:cTn>
                                        <p:tgtEl>
                                          <p:spTgt spid="3">
                                            <p:txEl>
                                              <p:pRg st="5" end="5"/>
                                            </p:txEl>
                                          </p:spTgt>
                                        </p:tgtEl>
                                      </p:cBhvr>
                                    </p:animEffect>
                                    <p:anim calcmode="lin" valueType="num">
                                      <p:cBhvr>
                                        <p:cTn id="10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3">
                                            <p:txEl>
                                              <p:pRg st="5" end="5"/>
                                            </p:txEl>
                                          </p:spTgt>
                                        </p:tgtEl>
                                      </p:cBhvr>
                                      <p:to x="100000" y="60000"/>
                                    </p:animScale>
                                    <p:animScale>
                                      <p:cBhvr>
                                        <p:cTn id="109" dur="166" decel="50000">
                                          <p:stCondLst>
                                            <p:cond delay="676"/>
                                          </p:stCondLst>
                                        </p:cTn>
                                        <p:tgtEl>
                                          <p:spTgt spid="3">
                                            <p:txEl>
                                              <p:pRg st="5" end="5"/>
                                            </p:txEl>
                                          </p:spTgt>
                                        </p:tgtEl>
                                      </p:cBhvr>
                                      <p:to x="100000" y="100000"/>
                                    </p:animScale>
                                    <p:animScale>
                                      <p:cBhvr>
                                        <p:cTn id="110" dur="26">
                                          <p:stCondLst>
                                            <p:cond delay="1312"/>
                                          </p:stCondLst>
                                        </p:cTn>
                                        <p:tgtEl>
                                          <p:spTgt spid="3">
                                            <p:txEl>
                                              <p:pRg st="5" end="5"/>
                                            </p:txEl>
                                          </p:spTgt>
                                        </p:tgtEl>
                                      </p:cBhvr>
                                      <p:to x="100000" y="80000"/>
                                    </p:animScale>
                                    <p:animScale>
                                      <p:cBhvr>
                                        <p:cTn id="111" dur="166" decel="50000">
                                          <p:stCondLst>
                                            <p:cond delay="1338"/>
                                          </p:stCondLst>
                                        </p:cTn>
                                        <p:tgtEl>
                                          <p:spTgt spid="3">
                                            <p:txEl>
                                              <p:pRg st="5" end="5"/>
                                            </p:txEl>
                                          </p:spTgt>
                                        </p:tgtEl>
                                      </p:cBhvr>
                                      <p:to x="100000" y="100000"/>
                                    </p:animScale>
                                    <p:animScale>
                                      <p:cBhvr>
                                        <p:cTn id="112" dur="26">
                                          <p:stCondLst>
                                            <p:cond delay="1642"/>
                                          </p:stCondLst>
                                        </p:cTn>
                                        <p:tgtEl>
                                          <p:spTgt spid="3">
                                            <p:txEl>
                                              <p:pRg st="5" end="5"/>
                                            </p:txEl>
                                          </p:spTgt>
                                        </p:tgtEl>
                                      </p:cBhvr>
                                      <p:to x="100000" y="90000"/>
                                    </p:animScale>
                                    <p:animScale>
                                      <p:cBhvr>
                                        <p:cTn id="113" dur="166" decel="50000">
                                          <p:stCondLst>
                                            <p:cond delay="1668"/>
                                          </p:stCondLst>
                                        </p:cTn>
                                        <p:tgtEl>
                                          <p:spTgt spid="3">
                                            <p:txEl>
                                              <p:pRg st="5" end="5"/>
                                            </p:txEl>
                                          </p:spTgt>
                                        </p:tgtEl>
                                      </p:cBhvr>
                                      <p:to x="100000" y="100000"/>
                                    </p:animScale>
                                    <p:animScale>
                                      <p:cBhvr>
                                        <p:cTn id="114" dur="26">
                                          <p:stCondLst>
                                            <p:cond delay="1808"/>
                                          </p:stCondLst>
                                        </p:cTn>
                                        <p:tgtEl>
                                          <p:spTgt spid="3">
                                            <p:txEl>
                                              <p:pRg st="5" end="5"/>
                                            </p:txEl>
                                          </p:spTgt>
                                        </p:tgtEl>
                                      </p:cBhvr>
                                      <p:to x="100000" y="95000"/>
                                    </p:animScale>
                                    <p:animScale>
                                      <p:cBhvr>
                                        <p:cTn id="115" dur="166" decel="50000">
                                          <p:stCondLst>
                                            <p:cond delay="1834"/>
                                          </p:stCondLst>
                                        </p:cTn>
                                        <p:tgtEl>
                                          <p:spTgt spid="3">
                                            <p:txEl>
                                              <p:pRg st="5" end="5"/>
                                            </p:txEl>
                                          </p:spTgt>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grpId="0" nodeType="clickEffect">
                                  <p:stCondLst>
                                    <p:cond delay="0"/>
                                  </p:stCondLst>
                                  <p:childTnLst>
                                    <p:set>
                                      <p:cBhvr>
                                        <p:cTn id="119" dur="1" fill="hold">
                                          <p:stCondLst>
                                            <p:cond delay="0"/>
                                          </p:stCondLst>
                                        </p:cTn>
                                        <p:tgtEl>
                                          <p:spTgt spid="3">
                                            <p:txEl>
                                              <p:pRg st="6" end="6"/>
                                            </p:txEl>
                                          </p:spTgt>
                                        </p:tgtEl>
                                        <p:attrNameLst>
                                          <p:attrName>style.visibility</p:attrName>
                                        </p:attrNameLst>
                                      </p:cBhvr>
                                      <p:to>
                                        <p:strVal val="visible"/>
                                      </p:to>
                                    </p:set>
                                    <p:animEffect transition="in" filter="wipe(down)">
                                      <p:cBhvr>
                                        <p:cTn id="120" dur="580">
                                          <p:stCondLst>
                                            <p:cond delay="0"/>
                                          </p:stCondLst>
                                        </p:cTn>
                                        <p:tgtEl>
                                          <p:spTgt spid="3">
                                            <p:txEl>
                                              <p:pRg st="6" end="6"/>
                                            </p:txEl>
                                          </p:spTgt>
                                        </p:tgtEl>
                                      </p:cBhvr>
                                    </p:animEffect>
                                    <p:anim calcmode="lin" valueType="num">
                                      <p:cBhvr>
                                        <p:cTn id="121"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6" dur="26">
                                          <p:stCondLst>
                                            <p:cond delay="650"/>
                                          </p:stCondLst>
                                        </p:cTn>
                                        <p:tgtEl>
                                          <p:spTgt spid="3">
                                            <p:txEl>
                                              <p:pRg st="6" end="6"/>
                                            </p:txEl>
                                          </p:spTgt>
                                        </p:tgtEl>
                                      </p:cBhvr>
                                      <p:to x="100000" y="60000"/>
                                    </p:animScale>
                                    <p:animScale>
                                      <p:cBhvr>
                                        <p:cTn id="127" dur="166" decel="50000">
                                          <p:stCondLst>
                                            <p:cond delay="676"/>
                                          </p:stCondLst>
                                        </p:cTn>
                                        <p:tgtEl>
                                          <p:spTgt spid="3">
                                            <p:txEl>
                                              <p:pRg st="6" end="6"/>
                                            </p:txEl>
                                          </p:spTgt>
                                        </p:tgtEl>
                                      </p:cBhvr>
                                      <p:to x="100000" y="100000"/>
                                    </p:animScale>
                                    <p:animScale>
                                      <p:cBhvr>
                                        <p:cTn id="128" dur="26">
                                          <p:stCondLst>
                                            <p:cond delay="1312"/>
                                          </p:stCondLst>
                                        </p:cTn>
                                        <p:tgtEl>
                                          <p:spTgt spid="3">
                                            <p:txEl>
                                              <p:pRg st="6" end="6"/>
                                            </p:txEl>
                                          </p:spTgt>
                                        </p:tgtEl>
                                      </p:cBhvr>
                                      <p:to x="100000" y="80000"/>
                                    </p:animScale>
                                    <p:animScale>
                                      <p:cBhvr>
                                        <p:cTn id="129" dur="166" decel="50000">
                                          <p:stCondLst>
                                            <p:cond delay="1338"/>
                                          </p:stCondLst>
                                        </p:cTn>
                                        <p:tgtEl>
                                          <p:spTgt spid="3">
                                            <p:txEl>
                                              <p:pRg st="6" end="6"/>
                                            </p:txEl>
                                          </p:spTgt>
                                        </p:tgtEl>
                                      </p:cBhvr>
                                      <p:to x="100000" y="100000"/>
                                    </p:animScale>
                                    <p:animScale>
                                      <p:cBhvr>
                                        <p:cTn id="130" dur="26">
                                          <p:stCondLst>
                                            <p:cond delay="1642"/>
                                          </p:stCondLst>
                                        </p:cTn>
                                        <p:tgtEl>
                                          <p:spTgt spid="3">
                                            <p:txEl>
                                              <p:pRg st="6" end="6"/>
                                            </p:txEl>
                                          </p:spTgt>
                                        </p:tgtEl>
                                      </p:cBhvr>
                                      <p:to x="100000" y="90000"/>
                                    </p:animScale>
                                    <p:animScale>
                                      <p:cBhvr>
                                        <p:cTn id="131" dur="166" decel="50000">
                                          <p:stCondLst>
                                            <p:cond delay="1668"/>
                                          </p:stCondLst>
                                        </p:cTn>
                                        <p:tgtEl>
                                          <p:spTgt spid="3">
                                            <p:txEl>
                                              <p:pRg st="6" end="6"/>
                                            </p:txEl>
                                          </p:spTgt>
                                        </p:tgtEl>
                                      </p:cBhvr>
                                      <p:to x="100000" y="100000"/>
                                    </p:animScale>
                                    <p:animScale>
                                      <p:cBhvr>
                                        <p:cTn id="132" dur="26">
                                          <p:stCondLst>
                                            <p:cond delay="1808"/>
                                          </p:stCondLst>
                                        </p:cTn>
                                        <p:tgtEl>
                                          <p:spTgt spid="3">
                                            <p:txEl>
                                              <p:pRg st="6" end="6"/>
                                            </p:txEl>
                                          </p:spTgt>
                                        </p:tgtEl>
                                      </p:cBhvr>
                                      <p:to x="100000" y="95000"/>
                                    </p:animScale>
                                    <p:animScale>
                                      <p:cBhvr>
                                        <p:cTn id="133"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082" y="411102"/>
            <a:ext cx="6799007" cy="1098084"/>
          </a:xfrm>
          <a:solidFill>
            <a:schemeClr val="bg2"/>
          </a:solidFill>
        </p:spPr>
        <p:txBody>
          <a:bodyPr/>
          <a:lstStyle/>
          <a:p>
            <a:pPr algn="ctr"/>
            <a:r>
              <a:rPr lang="bn-BD" sz="8000" dirty="0" smtClean="0">
                <a:solidFill>
                  <a:schemeClr val="accent1">
                    <a:lumMod val="20000"/>
                    <a:lumOff val="80000"/>
                  </a:schemeClr>
                </a:solidFill>
                <a:latin typeface="NikoshBAN" panose="02000000000000000000" pitchFamily="2" charset="0"/>
                <a:cs typeface="NikoshBAN" panose="02000000000000000000" pitchFamily="2" charset="0"/>
              </a:rPr>
              <a:t>বাড়ির কাজঃ-</a:t>
            </a:r>
            <a:endParaRPr lang="en-US" sz="8000" dirty="0">
              <a:solidFill>
                <a:schemeClr val="accent1">
                  <a:lumMod val="20000"/>
                  <a:lumOff val="80000"/>
                </a:schemeClr>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412956" y="5034051"/>
            <a:ext cx="11651226" cy="1514233"/>
          </a:xfrm>
          <a:solidFill>
            <a:schemeClr val="bg2"/>
          </a:solidFill>
        </p:spPr>
        <p:txBody>
          <a:bodyPr>
            <a:normAutofit/>
          </a:bodyPr>
          <a:lstStyle/>
          <a:p>
            <a:r>
              <a:rPr lang="bn-BD" sz="3600" dirty="0" smtClean="0">
                <a:solidFill>
                  <a:schemeClr val="bg2">
                    <a:lumMod val="40000"/>
                    <a:lumOff val="60000"/>
                  </a:schemeClr>
                </a:solidFill>
                <a:latin typeface="NikoshBAN" panose="02000000000000000000" pitchFamily="2" charset="0"/>
                <a:cs typeface="NikoshBAN" panose="02000000000000000000" pitchFamily="2" charset="0"/>
              </a:rPr>
              <a:t>১৯৫৪ সালের নির্বাচনের যুক্তফ্র</a:t>
            </a:r>
            <a:r>
              <a:rPr lang="bn-IN" sz="3600" dirty="0" smtClean="0">
                <a:solidFill>
                  <a:schemeClr val="bg2">
                    <a:lumMod val="40000"/>
                    <a:lumOff val="60000"/>
                  </a:schemeClr>
                </a:solidFill>
                <a:latin typeface="NikoshBAN" panose="02000000000000000000" pitchFamily="2" charset="0"/>
                <a:cs typeface="NikoshBAN" panose="02000000000000000000" pitchFamily="2" charset="0"/>
              </a:rPr>
              <a:t>ন্টের বিজয়ের কারন কি</a:t>
            </a:r>
            <a:r>
              <a:rPr lang="bn-BD" sz="3600" dirty="0" smtClean="0">
                <a:solidFill>
                  <a:schemeClr val="bg2">
                    <a:lumMod val="40000"/>
                    <a:lumOff val="60000"/>
                  </a:schemeClr>
                </a:solidFill>
                <a:latin typeface="NikoshBAN" panose="02000000000000000000" pitchFamily="2" charset="0"/>
                <a:cs typeface="NikoshBAN" panose="02000000000000000000" pitchFamily="2" charset="0"/>
              </a:rPr>
              <a:t> কি,এ বিষয়ে একটি প্রতিবেদন লিখে জমা দিবা।</a:t>
            </a:r>
            <a:endParaRPr lang="en-US" sz="3600" dirty="0">
              <a:solidFill>
                <a:schemeClr val="bg2">
                  <a:lumMod val="40000"/>
                  <a:lumOff val="60000"/>
                </a:schemeClr>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1509186"/>
            <a:ext cx="8267700" cy="3524865"/>
          </a:xfrm>
          <a:prstGeom prst="rect">
            <a:avLst/>
          </a:prstGeom>
        </p:spPr>
      </p:pic>
    </p:spTree>
    <p:extLst>
      <p:ext uri="{BB962C8B-B14F-4D97-AF65-F5344CB8AC3E}">
        <p14:creationId xmlns:p14="http://schemas.microsoft.com/office/powerpoint/2010/main" val="16662373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ppt_w</p:attrName>
                                        </p:attrNameLst>
                                      </p:cBhvr>
                                      <p:tavLst>
                                        <p:tav tm="0">
                                          <p:val>
                                            <p:fltVal val="0"/>
                                          </p:val>
                                        </p:tav>
                                        <p:tav tm="100000">
                                          <p:val>
                                            <p:strVal val="#ppt_w"/>
                                          </p:val>
                                        </p:tav>
                                      </p:tavLst>
                                    </p:anim>
                                    <p:anim calcmode="lin" valueType="num">
                                      <p:cBhvr>
                                        <p:cTn id="13" dur="1000" fill="hold"/>
                                        <p:tgtEl>
                                          <p:spTgt spid="3">
                                            <p:bg/>
                                          </p:spTgt>
                                        </p:tgtEl>
                                        <p:attrNameLst>
                                          <p:attrName>ppt_h</p:attrName>
                                        </p:attrNameLst>
                                      </p:cBhvr>
                                      <p:tavLst>
                                        <p:tav tm="0">
                                          <p:val>
                                            <p:fltVal val="0"/>
                                          </p:val>
                                        </p:tav>
                                        <p:tav tm="100000">
                                          <p:val>
                                            <p:strVal val="#ppt_h"/>
                                          </p:val>
                                        </p:tav>
                                      </p:tavLst>
                                    </p:anim>
                                    <p:anim calcmode="lin" valueType="num">
                                      <p:cBhvr>
                                        <p:cTn id="14" dur="1000" fill="hold"/>
                                        <p:tgtEl>
                                          <p:spTgt spid="3">
                                            <p:bg/>
                                          </p:spTgt>
                                        </p:tgtEl>
                                        <p:attrNameLst>
                                          <p:attrName>style.rotation</p:attrName>
                                        </p:attrNameLst>
                                      </p:cBhvr>
                                      <p:tavLst>
                                        <p:tav tm="0">
                                          <p:val>
                                            <p:fltVal val="90"/>
                                          </p:val>
                                        </p:tav>
                                        <p:tav tm="100000">
                                          <p:val>
                                            <p:fltVal val="0"/>
                                          </p:val>
                                        </p:tav>
                                      </p:tavLst>
                                    </p:anim>
                                    <p:animEffect transition="in" filter="fade">
                                      <p:cBhvr>
                                        <p:cTn id="15" dur="10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06477" y="958644"/>
            <a:ext cx="11813458" cy="2215991"/>
          </a:xfrm>
          <a:prstGeom prst="rect">
            <a:avLst/>
          </a:prstGeom>
          <a:noFill/>
        </p:spPr>
        <p:txBody>
          <a:bodyPr wrap="square" rtlCol="0">
            <a:spAutoFit/>
          </a:bodyPr>
          <a:lstStyle/>
          <a:p>
            <a:pPr algn="ctr"/>
            <a:r>
              <a:rPr lang="bn-IN" sz="13800" dirty="0" smtClean="0">
                <a:solidFill>
                  <a:srgbClr val="FFFF00"/>
                </a:solidFill>
                <a:latin typeface="NikoshBAN" panose="02000000000000000000" pitchFamily="2" charset="0"/>
                <a:cs typeface="NikoshBAN" panose="02000000000000000000" pitchFamily="2" charset="0"/>
              </a:rPr>
              <a:t>সবাইকে ধন্যবাদ</a:t>
            </a:r>
            <a:endParaRPr lang="en-US" sz="138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242648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 y="0"/>
            <a:ext cx="12192000" cy="6430297"/>
          </a:xfrm>
          <a:prstGeom prst="rect">
            <a:avLst/>
          </a:prstGeom>
        </p:spPr>
      </p:pic>
      <p:sp>
        <p:nvSpPr>
          <p:cNvPr id="3" name="TextBox 2"/>
          <p:cNvSpPr txBox="1"/>
          <p:nvPr/>
        </p:nvSpPr>
        <p:spPr>
          <a:xfrm>
            <a:off x="516193" y="6371303"/>
            <a:ext cx="11179277" cy="584775"/>
          </a:xfrm>
          <a:prstGeom prst="rect">
            <a:avLst/>
          </a:prstGeom>
          <a:noFill/>
        </p:spPr>
        <p:txBody>
          <a:bodyPr wrap="square" rtlCol="0">
            <a:spAutoFit/>
          </a:bodyPr>
          <a:lstStyle/>
          <a:p>
            <a:pPr algn="ct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উপরের</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ছবি</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দেখে</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কি</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বুঝতে</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1">
                    <a:lumMod val="60000"/>
                    <a:lumOff val="40000"/>
                  </a:schemeClr>
                </a:solidFill>
                <a:latin typeface="NikoshBAN" panose="02000000000000000000" pitchFamily="2" charset="0"/>
                <a:cs typeface="NikoshBAN" panose="02000000000000000000" pitchFamily="2" charset="0"/>
              </a:rPr>
              <a:t>পারি</a:t>
            </a:r>
            <a:r>
              <a:rPr lang="en-US" sz="3200" dirty="0" smtClean="0">
                <a:solidFill>
                  <a:schemeClr val="accent1">
                    <a:lumMod val="60000"/>
                    <a:lumOff val="40000"/>
                  </a:schemeClr>
                </a:solidFill>
                <a:latin typeface="NikoshBAN" panose="02000000000000000000" pitchFamily="2" charset="0"/>
                <a:cs typeface="NikoshBAN" panose="02000000000000000000" pitchFamily="2" charset="0"/>
              </a:rPr>
              <a:t> ?</a:t>
            </a:r>
            <a:endParaRPr lang="en-US" sz="3200" dirty="0">
              <a:solidFill>
                <a:schemeClr val="accent1">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091422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415548"/>
          </a:xfrm>
          <a:prstGeom prst="rect">
            <a:avLst/>
          </a:prstGeom>
        </p:spPr>
      </p:pic>
      <p:sp>
        <p:nvSpPr>
          <p:cNvPr id="3" name="TextBox 2"/>
          <p:cNvSpPr txBox="1"/>
          <p:nvPr/>
        </p:nvSpPr>
        <p:spPr>
          <a:xfrm>
            <a:off x="530942" y="6415548"/>
            <a:ext cx="11238271" cy="584775"/>
          </a:xfrm>
          <a:prstGeom prst="rect">
            <a:avLst/>
          </a:prstGeom>
          <a:noFill/>
        </p:spPr>
        <p:txBody>
          <a:bodyPr wrap="square" rtlCol="0">
            <a:spAutoFit/>
          </a:bodyPr>
          <a:lstStyle/>
          <a:p>
            <a:pPr algn="ctr"/>
            <a:r>
              <a:rPr lang="en-US" sz="3200" dirty="0" err="1" smtClean="0">
                <a:solidFill>
                  <a:srgbClr val="92D050"/>
                </a:solidFill>
                <a:latin typeface="NikoshBAN" panose="02000000000000000000" pitchFamily="2" charset="0"/>
                <a:cs typeface="NikoshBAN" panose="02000000000000000000" pitchFamily="2" charset="0"/>
              </a:rPr>
              <a:t>উপরের</a:t>
            </a:r>
            <a:r>
              <a:rPr lang="en-US" sz="3200" dirty="0" smtClean="0">
                <a:solidFill>
                  <a:srgbClr val="92D050"/>
                </a:solidFill>
                <a:latin typeface="NikoshBAN" panose="02000000000000000000" pitchFamily="2" charset="0"/>
                <a:cs typeface="NikoshBAN" panose="02000000000000000000" pitchFamily="2" charset="0"/>
              </a:rPr>
              <a:t> </a:t>
            </a:r>
            <a:r>
              <a:rPr lang="en-US" sz="3200" dirty="0" err="1" smtClean="0">
                <a:solidFill>
                  <a:srgbClr val="92D050"/>
                </a:solidFill>
                <a:latin typeface="NikoshBAN" panose="02000000000000000000" pitchFamily="2" charset="0"/>
                <a:cs typeface="NikoshBAN" panose="02000000000000000000" pitchFamily="2" charset="0"/>
              </a:rPr>
              <a:t>ছবি</a:t>
            </a:r>
            <a:r>
              <a:rPr lang="en-US" sz="3200" dirty="0" smtClean="0">
                <a:solidFill>
                  <a:srgbClr val="92D050"/>
                </a:solidFill>
                <a:latin typeface="NikoshBAN" panose="02000000000000000000" pitchFamily="2" charset="0"/>
                <a:cs typeface="NikoshBAN" panose="02000000000000000000" pitchFamily="2" charset="0"/>
              </a:rPr>
              <a:t> </a:t>
            </a:r>
            <a:r>
              <a:rPr lang="en-US" sz="3200" dirty="0" err="1" smtClean="0">
                <a:solidFill>
                  <a:srgbClr val="92D050"/>
                </a:solidFill>
                <a:latin typeface="NikoshBAN" panose="02000000000000000000" pitchFamily="2" charset="0"/>
                <a:cs typeface="NikoshBAN" panose="02000000000000000000" pitchFamily="2" charset="0"/>
              </a:rPr>
              <a:t>দেখে</a:t>
            </a:r>
            <a:r>
              <a:rPr lang="en-US" sz="3200" dirty="0" smtClean="0">
                <a:solidFill>
                  <a:srgbClr val="92D050"/>
                </a:solidFill>
                <a:latin typeface="NikoshBAN" panose="02000000000000000000" pitchFamily="2" charset="0"/>
                <a:cs typeface="NikoshBAN" panose="02000000000000000000" pitchFamily="2" charset="0"/>
              </a:rPr>
              <a:t> </a:t>
            </a:r>
            <a:r>
              <a:rPr lang="en-US" sz="3200" dirty="0" err="1" smtClean="0">
                <a:solidFill>
                  <a:srgbClr val="92D050"/>
                </a:solidFill>
                <a:latin typeface="NikoshBAN" panose="02000000000000000000" pitchFamily="2" charset="0"/>
                <a:cs typeface="NikoshBAN" panose="02000000000000000000" pitchFamily="2" charset="0"/>
              </a:rPr>
              <a:t>কি</a:t>
            </a:r>
            <a:r>
              <a:rPr lang="en-US" sz="3200" dirty="0" smtClean="0">
                <a:solidFill>
                  <a:srgbClr val="92D050"/>
                </a:solidFill>
                <a:latin typeface="NikoshBAN" panose="02000000000000000000" pitchFamily="2" charset="0"/>
                <a:cs typeface="NikoshBAN" panose="02000000000000000000" pitchFamily="2" charset="0"/>
              </a:rPr>
              <a:t> </a:t>
            </a:r>
            <a:r>
              <a:rPr lang="en-US" sz="3200" dirty="0" err="1" smtClean="0">
                <a:solidFill>
                  <a:srgbClr val="92D050"/>
                </a:solidFill>
                <a:latin typeface="NikoshBAN" panose="02000000000000000000" pitchFamily="2" charset="0"/>
                <a:cs typeface="NikoshBAN" panose="02000000000000000000" pitchFamily="2" charset="0"/>
              </a:rPr>
              <a:t>বুঝতে</a:t>
            </a:r>
            <a:r>
              <a:rPr lang="en-US" sz="3200" dirty="0" smtClean="0">
                <a:solidFill>
                  <a:srgbClr val="92D050"/>
                </a:solidFill>
                <a:latin typeface="NikoshBAN" panose="02000000000000000000" pitchFamily="2" charset="0"/>
                <a:cs typeface="NikoshBAN" panose="02000000000000000000" pitchFamily="2" charset="0"/>
              </a:rPr>
              <a:t> </a:t>
            </a:r>
            <a:r>
              <a:rPr lang="en-US" sz="3200" dirty="0" err="1" smtClean="0">
                <a:solidFill>
                  <a:srgbClr val="92D050"/>
                </a:solidFill>
                <a:latin typeface="NikoshBAN" panose="02000000000000000000" pitchFamily="2" charset="0"/>
                <a:cs typeface="NikoshBAN" panose="02000000000000000000" pitchFamily="2" charset="0"/>
              </a:rPr>
              <a:t>পারি</a:t>
            </a:r>
            <a:r>
              <a:rPr lang="en-US" sz="3200" dirty="0" smtClean="0">
                <a:solidFill>
                  <a:srgbClr val="92D050"/>
                </a:solidFill>
                <a:latin typeface="NikoshBAN" panose="02000000000000000000" pitchFamily="2" charset="0"/>
                <a:cs typeface="NikoshBAN" panose="02000000000000000000" pitchFamily="2" charset="0"/>
              </a:rPr>
              <a:t> ?</a:t>
            </a:r>
            <a:endParaRPr lang="en-US" sz="3200" dirty="0">
              <a:solidFill>
                <a:srgbClr val="92D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630500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27058"/>
          </a:xfrm>
          <a:prstGeom prst="rect">
            <a:avLst/>
          </a:prstGeom>
        </p:spPr>
      </p:pic>
      <p:sp>
        <p:nvSpPr>
          <p:cNvPr id="3" name="TextBox 2"/>
          <p:cNvSpPr txBox="1"/>
          <p:nvPr/>
        </p:nvSpPr>
        <p:spPr>
          <a:xfrm>
            <a:off x="516194" y="6356555"/>
            <a:ext cx="11518490" cy="584775"/>
          </a:xfrm>
          <a:prstGeom prst="rect">
            <a:avLst/>
          </a:prstGeom>
          <a:noFill/>
        </p:spPr>
        <p:txBody>
          <a:bodyPr wrap="square" rtlCol="0">
            <a:spAutoFit/>
          </a:bodyPr>
          <a:lstStyle/>
          <a:p>
            <a:pPr algn="ctr"/>
            <a:r>
              <a:rPr lang="en-US" sz="3200" dirty="0" err="1" smtClean="0">
                <a:solidFill>
                  <a:srgbClr val="FFC000"/>
                </a:solidFill>
                <a:latin typeface="NikoshBAN" panose="02000000000000000000" pitchFamily="2" charset="0"/>
                <a:cs typeface="NikoshBAN" panose="02000000000000000000" pitchFamily="2" charset="0"/>
              </a:rPr>
              <a:t>উপরের</a:t>
            </a:r>
            <a:r>
              <a:rPr lang="en-US" sz="3200" dirty="0" smtClean="0">
                <a:solidFill>
                  <a:srgbClr val="FFC000"/>
                </a:solidFill>
                <a:latin typeface="NikoshBAN" panose="02000000000000000000" pitchFamily="2" charset="0"/>
                <a:cs typeface="NikoshBAN" panose="02000000000000000000" pitchFamily="2" charset="0"/>
              </a:rPr>
              <a:t> </a:t>
            </a:r>
            <a:r>
              <a:rPr lang="en-US" sz="3200" dirty="0" err="1" smtClean="0">
                <a:solidFill>
                  <a:srgbClr val="FFC000"/>
                </a:solidFill>
                <a:latin typeface="NikoshBAN" panose="02000000000000000000" pitchFamily="2" charset="0"/>
                <a:cs typeface="NikoshBAN" panose="02000000000000000000" pitchFamily="2" charset="0"/>
              </a:rPr>
              <a:t>ছবি</a:t>
            </a:r>
            <a:r>
              <a:rPr lang="en-US" sz="3200" dirty="0" smtClean="0">
                <a:solidFill>
                  <a:srgbClr val="FFC000"/>
                </a:solidFill>
                <a:latin typeface="NikoshBAN" panose="02000000000000000000" pitchFamily="2" charset="0"/>
                <a:cs typeface="NikoshBAN" panose="02000000000000000000" pitchFamily="2" charset="0"/>
              </a:rPr>
              <a:t> </a:t>
            </a:r>
            <a:r>
              <a:rPr lang="en-US" sz="3200" dirty="0" err="1" smtClean="0">
                <a:solidFill>
                  <a:srgbClr val="FFC000"/>
                </a:solidFill>
                <a:latin typeface="NikoshBAN" panose="02000000000000000000" pitchFamily="2" charset="0"/>
                <a:cs typeface="NikoshBAN" panose="02000000000000000000" pitchFamily="2" charset="0"/>
              </a:rPr>
              <a:t>দেখে</a:t>
            </a:r>
            <a:r>
              <a:rPr lang="en-US" sz="3200" dirty="0" smtClean="0">
                <a:solidFill>
                  <a:srgbClr val="FFC000"/>
                </a:solidFill>
                <a:latin typeface="NikoshBAN" panose="02000000000000000000" pitchFamily="2" charset="0"/>
                <a:cs typeface="NikoshBAN" panose="02000000000000000000" pitchFamily="2" charset="0"/>
              </a:rPr>
              <a:t> </a:t>
            </a:r>
            <a:r>
              <a:rPr lang="en-US" sz="3200" dirty="0" err="1" smtClean="0">
                <a:solidFill>
                  <a:srgbClr val="FFC000"/>
                </a:solidFill>
                <a:latin typeface="NikoshBAN" panose="02000000000000000000" pitchFamily="2" charset="0"/>
                <a:cs typeface="NikoshBAN" panose="02000000000000000000" pitchFamily="2" charset="0"/>
              </a:rPr>
              <a:t>কি</a:t>
            </a:r>
            <a:r>
              <a:rPr lang="en-US" sz="3200" dirty="0" smtClean="0">
                <a:solidFill>
                  <a:srgbClr val="FFC000"/>
                </a:solidFill>
                <a:latin typeface="NikoshBAN" panose="02000000000000000000" pitchFamily="2" charset="0"/>
                <a:cs typeface="NikoshBAN" panose="02000000000000000000" pitchFamily="2" charset="0"/>
              </a:rPr>
              <a:t> </a:t>
            </a:r>
            <a:r>
              <a:rPr lang="en-US" sz="3200" dirty="0" err="1" smtClean="0">
                <a:solidFill>
                  <a:srgbClr val="FFC000"/>
                </a:solidFill>
                <a:latin typeface="NikoshBAN" panose="02000000000000000000" pitchFamily="2" charset="0"/>
                <a:cs typeface="NikoshBAN" panose="02000000000000000000" pitchFamily="2" charset="0"/>
              </a:rPr>
              <a:t>বুঝতে</a:t>
            </a:r>
            <a:r>
              <a:rPr lang="en-US" sz="3200" dirty="0" smtClean="0">
                <a:solidFill>
                  <a:srgbClr val="FFC000"/>
                </a:solidFill>
                <a:latin typeface="NikoshBAN" panose="02000000000000000000" pitchFamily="2" charset="0"/>
                <a:cs typeface="NikoshBAN" panose="02000000000000000000" pitchFamily="2" charset="0"/>
              </a:rPr>
              <a:t> </a:t>
            </a:r>
            <a:r>
              <a:rPr lang="en-US" sz="3200" dirty="0" err="1" smtClean="0">
                <a:solidFill>
                  <a:srgbClr val="FFC000"/>
                </a:solidFill>
                <a:latin typeface="NikoshBAN" panose="02000000000000000000" pitchFamily="2" charset="0"/>
                <a:cs typeface="NikoshBAN" panose="02000000000000000000" pitchFamily="2" charset="0"/>
              </a:rPr>
              <a:t>পারি</a:t>
            </a:r>
            <a:r>
              <a:rPr lang="en-US" sz="3200" dirty="0" smtClean="0">
                <a:solidFill>
                  <a:srgbClr val="FFC000"/>
                </a:solidFill>
                <a:latin typeface="NikoshBAN" panose="02000000000000000000" pitchFamily="2" charset="0"/>
                <a:cs typeface="NikoshBAN" panose="02000000000000000000" pitchFamily="2" charset="0"/>
              </a:rPr>
              <a:t> ?</a:t>
            </a:r>
            <a:endParaRPr lang="en-US" sz="3200" dirty="0">
              <a:solidFill>
                <a:srgbClr val="FFC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8601939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386051"/>
          </a:xfrm>
          <a:prstGeom prst="rect">
            <a:avLst/>
          </a:prstGeom>
        </p:spPr>
      </p:pic>
      <p:sp>
        <p:nvSpPr>
          <p:cNvPr id="3" name="TextBox 2"/>
          <p:cNvSpPr txBox="1"/>
          <p:nvPr/>
        </p:nvSpPr>
        <p:spPr>
          <a:xfrm>
            <a:off x="693174" y="6386051"/>
            <a:ext cx="11312013" cy="584775"/>
          </a:xfrm>
          <a:prstGeom prst="rect">
            <a:avLst/>
          </a:prstGeom>
          <a:noFill/>
        </p:spPr>
        <p:txBody>
          <a:bodyPr wrap="square" rtlCol="0">
            <a:spAutoFit/>
          </a:bodyPr>
          <a:lstStyle/>
          <a:p>
            <a:pPr algn="ctr"/>
            <a:r>
              <a:rPr lang="en-US" sz="3200" dirty="0" err="1" smtClean="0">
                <a:solidFill>
                  <a:srgbClr val="FFC000"/>
                </a:solidFill>
                <a:latin typeface="NikoshBAN" panose="02000000000000000000" pitchFamily="2" charset="0"/>
                <a:cs typeface="NikoshBAN" panose="02000000000000000000" pitchFamily="2" charset="0"/>
              </a:rPr>
              <a:t>উপরের</a:t>
            </a:r>
            <a:r>
              <a:rPr lang="en-US" sz="3200" dirty="0" smtClean="0">
                <a:solidFill>
                  <a:srgbClr val="FFC000"/>
                </a:solidFill>
                <a:latin typeface="NikoshBAN" panose="02000000000000000000" pitchFamily="2" charset="0"/>
                <a:cs typeface="NikoshBAN" panose="02000000000000000000" pitchFamily="2" charset="0"/>
              </a:rPr>
              <a:t> </a:t>
            </a:r>
            <a:r>
              <a:rPr lang="en-US" sz="3200" dirty="0" err="1" smtClean="0">
                <a:solidFill>
                  <a:srgbClr val="FFC000"/>
                </a:solidFill>
                <a:latin typeface="NikoshBAN" panose="02000000000000000000" pitchFamily="2" charset="0"/>
                <a:cs typeface="NikoshBAN" panose="02000000000000000000" pitchFamily="2" charset="0"/>
              </a:rPr>
              <a:t>ছবি</a:t>
            </a:r>
            <a:r>
              <a:rPr lang="en-US" sz="3200" dirty="0" smtClean="0">
                <a:solidFill>
                  <a:srgbClr val="FFC000"/>
                </a:solidFill>
                <a:latin typeface="NikoshBAN" panose="02000000000000000000" pitchFamily="2" charset="0"/>
                <a:cs typeface="NikoshBAN" panose="02000000000000000000" pitchFamily="2" charset="0"/>
              </a:rPr>
              <a:t> </a:t>
            </a:r>
            <a:r>
              <a:rPr lang="en-US" sz="3200" dirty="0" err="1" smtClean="0">
                <a:solidFill>
                  <a:srgbClr val="FFC000"/>
                </a:solidFill>
                <a:latin typeface="NikoshBAN" panose="02000000000000000000" pitchFamily="2" charset="0"/>
                <a:cs typeface="NikoshBAN" panose="02000000000000000000" pitchFamily="2" charset="0"/>
              </a:rPr>
              <a:t>দেখে</a:t>
            </a:r>
            <a:r>
              <a:rPr lang="en-US" sz="3200" dirty="0" smtClean="0">
                <a:solidFill>
                  <a:srgbClr val="FFC000"/>
                </a:solidFill>
                <a:latin typeface="NikoshBAN" panose="02000000000000000000" pitchFamily="2" charset="0"/>
                <a:cs typeface="NikoshBAN" panose="02000000000000000000" pitchFamily="2" charset="0"/>
              </a:rPr>
              <a:t> </a:t>
            </a:r>
            <a:r>
              <a:rPr lang="en-US" sz="3200" dirty="0" err="1" smtClean="0">
                <a:solidFill>
                  <a:srgbClr val="FFC000"/>
                </a:solidFill>
                <a:latin typeface="NikoshBAN" panose="02000000000000000000" pitchFamily="2" charset="0"/>
                <a:cs typeface="NikoshBAN" panose="02000000000000000000" pitchFamily="2" charset="0"/>
              </a:rPr>
              <a:t>কি</a:t>
            </a:r>
            <a:r>
              <a:rPr lang="en-US" sz="3200" dirty="0" smtClean="0">
                <a:solidFill>
                  <a:srgbClr val="FFC000"/>
                </a:solidFill>
                <a:latin typeface="NikoshBAN" panose="02000000000000000000" pitchFamily="2" charset="0"/>
                <a:cs typeface="NikoshBAN" panose="02000000000000000000" pitchFamily="2" charset="0"/>
              </a:rPr>
              <a:t> </a:t>
            </a:r>
            <a:r>
              <a:rPr lang="en-US" sz="3200" dirty="0" err="1" smtClean="0">
                <a:solidFill>
                  <a:srgbClr val="FFC000"/>
                </a:solidFill>
                <a:latin typeface="NikoshBAN" panose="02000000000000000000" pitchFamily="2" charset="0"/>
                <a:cs typeface="NikoshBAN" panose="02000000000000000000" pitchFamily="2" charset="0"/>
              </a:rPr>
              <a:t>বুঝতে</a:t>
            </a:r>
            <a:r>
              <a:rPr lang="en-US" sz="3200" dirty="0" smtClean="0">
                <a:solidFill>
                  <a:srgbClr val="FFC000"/>
                </a:solidFill>
                <a:latin typeface="NikoshBAN" panose="02000000000000000000" pitchFamily="2" charset="0"/>
                <a:cs typeface="NikoshBAN" panose="02000000000000000000" pitchFamily="2" charset="0"/>
              </a:rPr>
              <a:t> </a:t>
            </a:r>
            <a:r>
              <a:rPr lang="en-US" sz="3200" dirty="0" err="1" smtClean="0">
                <a:solidFill>
                  <a:srgbClr val="FFC000"/>
                </a:solidFill>
                <a:latin typeface="NikoshBAN" panose="02000000000000000000" pitchFamily="2" charset="0"/>
                <a:cs typeface="NikoshBAN" panose="02000000000000000000" pitchFamily="2" charset="0"/>
              </a:rPr>
              <a:t>পারি</a:t>
            </a:r>
            <a:r>
              <a:rPr lang="en-US" sz="3200" dirty="0" smtClean="0">
                <a:solidFill>
                  <a:srgbClr val="FFC000"/>
                </a:solidFill>
                <a:latin typeface="NikoshBAN" panose="02000000000000000000" pitchFamily="2" charset="0"/>
                <a:cs typeface="NikoshBAN" panose="02000000000000000000" pitchFamily="2" charset="0"/>
              </a:rPr>
              <a:t> ?</a:t>
            </a:r>
            <a:endParaRPr lang="en-US" sz="3200" dirty="0">
              <a:solidFill>
                <a:srgbClr val="FFC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6484255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1600"/>
            <a:ext cx="12191999" cy="6235700"/>
          </a:xfrm>
          <a:prstGeom prst="rect">
            <a:avLst/>
          </a:prstGeom>
        </p:spPr>
      </p:pic>
      <p:sp>
        <p:nvSpPr>
          <p:cNvPr id="3" name="TextBox 2"/>
          <p:cNvSpPr txBox="1"/>
          <p:nvPr/>
        </p:nvSpPr>
        <p:spPr>
          <a:xfrm>
            <a:off x="806449" y="6211669"/>
            <a:ext cx="10579100" cy="646331"/>
          </a:xfrm>
          <a:prstGeom prst="rect">
            <a:avLst/>
          </a:prstGeom>
          <a:noFill/>
        </p:spPr>
        <p:txBody>
          <a:bodyPr wrap="square" rtlCol="0">
            <a:spAutoFit/>
          </a:bodyPr>
          <a:lstStyle/>
          <a:p>
            <a:pPr algn="ctr"/>
            <a:r>
              <a:rPr lang="en-US" sz="3600" dirty="0" err="1" smtClean="0">
                <a:solidFill>
                  <a:schemeClr val="accent1">
                    <a:lumMod val="60000"/>
                    <a:lumOff val="40000"/>
                  </a:schemeClr>
                </a:solidFill>
                <a:latin typeface="NikoshBAN" panose="02000000000000000000" pitchFamily="2" charset="0"/>
                <a:cs typeface="NikoshBAN" panose="02000000000000000000" pitchFamily="2" charset="0"/>
              </a:rPr>
              <a:t>উপরের</a:t>
            </a:r>
            <a:r>
              <a:rPr lang="en-US" sz="36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600" dirty="0" err="1" smtClean="0">
                <a:solidFill>
                  <a:schemeClr val="accent1">
                    <a:lumMod val="60000"/>
                    <a:lumOff val="40000"/>
                  </a:schemeClr>
                </a:solidFill>
                <a:latin typeface="NikoshBAN" panose="02000000000000000000" pitchFamily="2" charset="0"/>
                <a:cs typeface="NikoshBAN" panose="02000000000000000000" pitchFamily="2" charset="0"/>
              </a:rPr>
              <a:t>ছবি</a:t>
            </a:r>
            <a:r>
              <a:rPr lang="bn-IN" sz="3600" dirty="0" smtClean="0">
                <a:solidFill>
                  <a:schemeClr val="accent1">
                    <a:lumMod val="60000"/>
                    <a:lumOff val="40000"/>
                  </a:schemeClr>
                </a:solidFill>
                <a:latin typeface="NikoshBAN" panose="02000000000000000000" pitchFamily="2" charset="0"/>
                <a:cs typeface="NikoshBAN" panose="02000000000000000000" pitchFamily="2" charset="0"/>
              </a:rPr>
              <a:t>টি কিসের প্রতিক</a:t>
            </a:r>
            <a:r>
              <a:rPr lang="en-US" sz="3600" dirty="0" smtClean="0">
                <a:solidFill>
                  <a:schemeClr val="accent1">
                    <a:lumMod val="60000"/>
                    <a:lumOff val="40000"/>
                  </a:schemeClr>
                </a:solidFill>
                <a:latin typeface="NikoshBAN" panose="02000000000000000000" pitchFamily="2" charset="0"/>
                <a:cs typeface="NikoshBAN" panose="02000000000000000000" pitchFamily="2" charset="0"/>
              </a:rPr>
              <a:t> ?</a:t>
            </a:r>
            <a:endParaRPr lang="en-US" sz="3600" dirty="0">
              <a:solidFill>
                <a:schemeClr val="accent1">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735820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150114"/>
          </a:xfrm>
          <a:prstGeom prst="rect">
            <a:avLst/>
          </a:prstGeom>
        </p:spPr>
      </p:pic>
      <p:sp>
        <p:nvSpPr>
          <p:cNvPr id="5" name="TextBox 4"/>
          <p:cNvSpPr txBox="1"/>
          <p:nvPr/>
        </p:nvSpPr>
        <p:spPr>
          <a:xfrm>
            <a:off x="394854" y="6150114"/>
            <a:ext cx="11402290" cy="707886"/>
          </a:xfrm>
          <a:prstGeom prst="rect">
            <a:avLst/>
          </a:prstGeom>
          <a:noFill/>
        </p:spPr>
        <p:txBody>
          <a:bodyPr wrap="square" rtlCol="0">
            <a:spAutoFit/>
          </a:bodyPr>
          <a:lstStyle/>
          <a:p>
            <a:pPr algn="ctr"/>
            <a:r>
              <a:rPr lang="bn-IN" sz="4000" dirty="0" smtClean="0">
                <a:solidFill>
                  <a:schemeClr val="bg2">
                    <a:lumMod val="40000"/>
                    <a:lumOff val="60000"/>
                  </a:schemeClr>
                </a:solidFill>
                <a:latin typeface="NikoshBAN" panose="02000000000000000000" pitchFamily="2" charset="0"/>
                <a:cs typeface="NikoshBAN" panose="02000000000000000000" pitchFamily="2" charset="0"/>
              </a:rPr>
              <a:t>উপরের ছবি দ্বারা কি বুঝতে পারি।</a:t>
            </a:r>
            <a:endParaRPr lang="en-US" sz="4000" dirty="0">
              <a:solidFill>
                <a:schemeClr val="bg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75609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6091085"/>
          </a:xfrm>
          <a:prstGeom prst="rect">
            <a:avLst/>
          </a:prstGeom>
        </p:spPr>
      </p:pic>
      <p:sp>
        <p:nvSpPr>
          <p:cNvPr id="4" name="TextBox 3"/>
          <p:cNvSpPr txBox="1"/>
          <p:nvPr/>
        </p:nvSpPr>
        <p:spPr>
          <a:xfrm>
            <a:off x="476865" y="6091084"/>
            <a:ext cx="11238271" cy="646331"/>
          </a:xfrm>
          <a:prstGeom prst="rect">
            <a:avLst/>
          </a:prstGeom>
          <a:noFill/>
        </p:spPr>
        <p:txBody>
          <a:bodyPr wrap="square" rtlCol="0">
            <a:spAutoFit/>
          </a:bodyPr>
          <a:lstStyle/>
          <a:p>
            <a:pPr algn="ctr"/>
            <a:r>
              <a:rPr lang="bn-IN" sz="3600" dirty="0" smtClean="0">
                <a:solidFill>
                  <a:schemeClr val="bg2">
                    <a:lumMod val="40000"/>
                    <a:lumOff val="60000"/>
                  </a:schemeClr>
                </a:solidFill>
                <a:latin typeface="NikoshBAN" panose="02000000000000000000" pitchFamily="2" charset="0"/>
                <a:cs typeface="NikoshBAN" panose="02000000000000000000" pitchFamily="2" charset="0"/>
              </a:rPr>
              <a:t>উপরের ছবি দ্বারা কি বুঝতে পারি।</a:t>
            </a:r>
            <a:endParaRPr lang="en-US" sz="3600" dirty="0">
              <a:solidFill>
                <a:schemeClr val="bg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047362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589</TotalTime>
  <Words>493</Words>
  <Application>Microsoft Office PowerPoint</Application>
  <PresentationFormat>Widescreen</PresentationFormat>
  <Paragraphs>91</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Gothic</vt:lpstr>
      <vt:lpstr>NikoshBAN</vt:lpstr>
      <vt:lpstr>Vrinda</vt:lpstr>
      <vt:lpstr>Wingdings 3</vt:lpstr>
      <vt:lpstr>Ion</vt:lpstr>
      <vt:lpstr>PowerPoint Presentation</vt:lpstr>
      <vt:lpstr>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১৯৫৪ সালের যুক্তফ্রন্টের নির্বাচন ও ফলাফল।</vt:lpstr>
      <vt:lpstr>PowerPoint Presentation</vt:lpstr>
      <vt:lpstr>PowerPoint Presentation</vt:lpstr>
      <vt:lpstr>PowerPoint Presentation</vt:lpstr>
      <vt:lpstr>আজকের পাঠের বিষয়ঃ-</vt:lpstr>
      <vt:lpstr>PowerPoint Presentation</vt:lpstr>
      <vt:lpstr>PowerPoint Presentation</vt:lpstr>
      <vt:lpstr>PowerPoint Presentation</vt:lpstr>
      <vt:lpstr>মূল্যায়নঃ-</vt:lpstr>
      <vt:lpstr>বাড়ির কাজঃ-</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আমারশর</dc:title>
  <dc:creator>78L6N72</dc:creator>
  <cp:lastModifiedBy>azhar</cp:lastModifiedBy>
  <cp:revision>185</cp:revision>
  <dcterms:created xsi:type="dcterms:W3CDTF">2019-07-10T06:47:14Z</dcterms:created>
  <dcterms:modified xsi:type="dcterms:W3CDTF">2020-03-26T03:23:21Z</dcterms:modified>
</cp:coreProperties>
</file>