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6" r:id="rId4"/>
    <p:sldId id="276" r:id="rId5"/>
    <p:sldId id="272" r:id="rId6"/>
    <p:sldId id="273" r:id="rId7"/>
    <p:sldId id="260" r:id="rId8"/>
    <p:sldId id="258" r:id="rId9"/>
    <p:sldId id="269" r:id="rId10"/>
    <p:sldId id="270" r:id="rId11"/>
    <p:sldId id="267" r:id="rId12"/>
    <p:sldId id="268" r:id="rId13"/>
    <p:sldId id="27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40A6-DBFE-4137-AE88-017D9B205EB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3CD5-AE52-487C-B1AB-85D4482C8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35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057400"/>
            <a:ext cx="5524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সকাল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শুভেচ্ছা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371" y="346024"/>
            <a:ext cx="48768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Hypogeal germination</a:t>
            </a:r>
            <a:endParaRPr lang="en-US" sz="3200" b="1" dirty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9458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2"/>
          <a:srcRect l="9375" r="10000" b="2500"/>
          <a:stretch>
            <a:fillRect/>
          </a:stretch>
        </p:blipFill>
        <p:spPr bwMode="auto">
          <a:xfrm>
            <a:off x="5638800" y="3671777"/>
            <a:ext cx="3429000" cy="3110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9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32512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3"/>
          <a:srcRect l="43750" t="2778" r="2083" b="16667"/>
          <a:stretch>
            <a:fillRect/>
          </a:stretch>
        </p:blipFill>
        <p:spPr bwMode="auto">
          <a:xfrm>
            <a:off x="152400" y="1787769"/>
            <a:ext cx="1676400" cy="1869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Curved Right Arrow 7"/>
          <p:cNvSpPr/>
          <p:nvPr/>
        </p:nvSpPr>
        <p:spPr>
          <a:xfrm rot="19307353">
            <a:off x="1066481" y="3664333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8530238">
            <a:off x="4595593" y="5273225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6562" t="48594" r="78673" b="17500"/>
          <a:stretch>
            <a:fillRect/>
          </a:stretch>
        </p:blipFill>
        <p:spPr bwMode="auto">
          <a:xfrm>
            <a:off x="0" y="4343400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23395" t="37500" r="57812" b="17500"/>
          <a:stretch>
            <a:fillRect/>
          </a:stretch>
        </p:blipFill>
        <p:spPr bwMode="auto">
          <a:xfrm>
            <a:off x="2133600" y="3352800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47187" t="27500" r="35938" b="10000"/>
          <a:stretch>
            <a:fillRect/>
          </a:stretch>
        </p:blipFill>
        <p:spPr bwMode="auto">
          <a:xfrm>
            <a:off x="4419600" y="1676400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2"/>
          <a:srcRect l="65000" t="2500" r="1250" b="2500"/>
          <a:stretch>
            <a:fillRect/>
          </a:stretch>
        </p:blipFill>
        <p:spPr bwMode="auto">
          <a:xfrm>
            <a:off x="6781800" y="127000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19887112">
            <a:off x="907072" y="5032128"/>
            <a:ext cx="146564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887112">
            <a:off x="3202042" y="3822846"/>
            <a:ext cx="174517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887112">
            <a:off x="5370652" y="2472220"/>
            <a:ext cx="255429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32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3200" b="1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PLOB DAS\Desktop\Germination Picture\uvs110901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457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LightBAN" pitchFamily="2" charset="0"/>
                <a:cs typeface="NikoshLightBAN" pitchFamily="2" charset="0"/>
              </a:rPr>
              <a:t>HyPogeal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44631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/>
                </a:solidFill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bn-IN" sz="2400" b="1" dirty="0" smtClean="0">
                <a:solidFill>
                  <a:schemeClr val="accent6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  <a:latin typeface="NikoshLightBAN" pitchFamily="2" charset="0"/>
                <a:cs typeface="NikoshLightBAN" pitchFamily="2" charset="0"/>
              </a:rPr>
              <a:t>germination</a:t>
            </a:r>
            <a:endParaRPr lang="en-US" sz="2400" b="1" dirty="0">
              <a:solidFill>
                <a:schemeClr val="accent6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685800"/>
            <a:ext cx="2133600" cy="13716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  <a:r>
              <a:rPr lang="en-US" sz="2000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019800" y="0"/>
            <a:ext cx="2590800" cy="2209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05128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Viviparous  germination</a:t>
            </a:r>
            <a:endParaRPr lang="en-US" sz="3200" b="1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43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2589481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5367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 l="40764" r="18471" b="6493"/>
          <a:stretch>
            <a:fillRect/>
          </a:stretch>
        </p:blipFill>
        <p:spPr bwMode="auto">
          <a:xfrm>
            <a:off x="3276600" y="1905000"/>
            <a:ext cx="12192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1772232">
            <a:off x="1285091" y="3112354"/>
            <a:ext cx="2641664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42706">
            <a:off x="3603755" y="5723776"/>
            <a:ext cx="233285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0"/>
            <a:ext cx="8458200" cy="22098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বীজের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কয়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অঙ্কুরোদগম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বীজে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অঙ্কুরোদগম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085671"/>
            <a:ext cx="3962400" cy="1200329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209800"/>
            <a:ext cx="8382000" cy="36576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অঙ্কুরোদগম এর শ্রেণী বিন্যাস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মটরশুটি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তেঁতুল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লাউ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68404"/>
            <a:ext cx="4191000" cy="1107996"/>
          </a:xfrm>
          <a:prstGeom prst="rect">
            <a:avLst/>
          </a:prstGeom>
          <a:solidFill>
            <a:srgbClr val="00B050"/>
          </a:solidFill>
          <a:ln w="381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6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3058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5562600" cy="145524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কোন ধরনের অঙ্কুরোদগম?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877270"/>
            <a:ext cx="2590800" cy="2485430"/>
            <a:chOff x="0" y="3877270"/>
            <a:chExt cx="2590800" cy="2485430"/>
          </a:xfrm>
        </p:grpSpPr>
        <p:pic>
          <p:nvPicPr>
            <p:cNvPr id="17411" name="Picture 3" descr="C:\Documents and Settings\BIPLOB DAS\Desktop\Germination Picture\uvs110901-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419600"/>
              <a:ext cx="2590800" cy="19431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8"/>
            <p:cNvGrpSpPr/>
            <p:nvPr/>
          </p:nvGrpSpPr>
          <p:grpSpPr>
            <a:xfrm>
              <a:off x="0" y="3877270"/>
              <a:ext cx="838200" cy="923330"/>
              <a:chOff x="1219200" y="3276600"/>
              <a:chExt cx="838200" cy="923330"/>
            </a:xfrm>
          </p:grpSpPr>
          <p:sp>
            <p:nvSpPr>
              <p:cNvPr id="23" name="6-Point Star 2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819400" y="3581400"/>
            <a:ext cx="3048000" cy="2667000"/>
            <a:chOff x="2590800" y="1143000"/>
            <a:chExt cx="3048000" cy="2667000"/>
          </a:xfrm>
        </p:grpSpPr>
        <p:pic>
          <p:nvPicPr>
            <p:cNvPr id="17410" name="Picture 2" descr="C:\Documents and Settings\BIPLOB DAS\Desktop\Germination Picture\uvs110901-0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1809750"/>
              <a:ext cx="2667000" cy="200025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" name="Group 8"/>
            <p:cNvGrpSpPr/>
            <p:nvPr/>
          </p:nvGrpSpPr>
          <p:grpSpPr>
            <a:xfrm>
              <a:off x="2590800" y="1143000"/>
              <a:ext cx="838200" cy="923330"/>
              <a:chOff x="1219200" y="3276600"/>
              <a:chExt cx="838200" cy="923330"/>
            </a:xfrm>
          </p:grpSpPr>
          <p:sp>
            <p:nvSpPr>
              <p:cNvPr id="26" name="6-Point Star 25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334000" y="3657600"/>
            <a:ext cx="3810000" cy="2675930"/>
            <a:chOff x="5181600" y="3953470"/>
            <a:chExt cx="3810000" cy="2675930"/>
          </a:xfrm>
        </p:grpSpPr>
        <p:pic>
          <p:nvPicPr>
            <p:cNvPr id="17412" name="Picture 4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4"/>
            <a:srcRect l="9740" r="12338" b="1298"/>
            <a:stretch>
              <a:fillRect/>
            </a:stretch>
          </p:blipFill>
          <p:spPr bwMode="auto">
            <a:xfrm>
              <a:off x="6226968" y="4572000"/>
              <a:ext cx="2764632" cy="20574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Group 8"/>
            <p:cNvGrpSpPr/>
            <p:nvPr/>
          </p:nvGrpSpPr>
          <p:grpSpPr>
            <a:xfrm>
              <a:off x="5181600" y="3953470"/>
              <a:ext cx="1447800" cy="999530"/>
              <a:chOff x="1371600" y="3276600"/>
              <a:chExt cx="1447800" cy="999530"/>
            </a:xfrm>
          </p:grpSpPr>
          <p:sp>
            <p:nvSpPr>
              <p:cNvPr id="29" name="6-Point Star 28"/>
              <p:cNvSpPr/>
              <p:nvPr/>
            </p:nvSpPr>
            <p:spPr>
              <a:xfrm>
                <a:off x="1981200" y="343793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81000"/>
            <a:ext cx="7924800" cy="62484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9600" b="1" i="0" u="sng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বাড়ীর কাজ</a:t>
            </a:r>
            <a: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জরায়ুজ অঙ্কুরোদগম এর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IN" sz="66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কর।</a:t>
            </a:r>
            <a: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9600" b="1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IPLOB DAS\Desktop\Germination Picture\uvs110901-011.jpg"/>
          <p:cNvPicPr>
            <a:picLocks noChangeAspect="1" noChangeArrowheads="1"/>
          </p:cNvPicPr>
          <p:nvPr/>
        </p:nvPicPr>
        <p:blipFill>
          <a:blip r:embed="rId2"/>
          <a:srcRect l="13115" t="6666" r="13817" b="8335"/>
          <a:stretch>
            <a:fillRect/>
          </a:stretch>
        </p:blipFill>
        <p:spPr bwMode="auto">
          <a:xfrm>
            <a:off x="806822" y="-381000"/>
            <a:ext cx="7575178" cy="495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52600" y="4724400"/>
            <a:ext cx="5791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700" cy="6858000"/>
          </a:xfrm>
          <a:prstGeom prst="rect">
            <a:avLst/>
          </a:prstGeom>
        </p:spPr>
      </p:pic>
      <p:pic>
        <p:nvPicPr>
          <p:cNvPr id="4" name="Picture 3" descr="gopalssp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00"/>
            <a:ext cx="20574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971800"/>
            <a:ext cx="5846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মদনগোপাল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সরদার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810000"/>
            <a:ext cx="5486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মহেশ্বরীপুর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মাধ্যমিক</a:t>
            </a:r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বিদ্যালয়</a:t>
            </a:r>
            <a:endParaRPr lang="en-US" sz="2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কয়রা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খুলনা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বি.এসসি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অনার্স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পদার্থ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বিজ্ঞান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01911898862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828800"/>
            <a:ext cx="2499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শিক্ষক</a:t>
            </a:r>
            <a:r>
              <a:rPr lang="en-U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পরিচিতি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153400" cy="5943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315200" cy="304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IN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বংশ বৃদ্ধি</a:t>
            </a:r>
            <a:endParaRPr lang="en-US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067801" cy="678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838200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অঙ্কুরোদগম এর শ্রেণী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বিন্যা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  বলতে পারবে। </a:t>
            </a:r>
            <a:b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জরায়ুজ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9064815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228600"/>
            <a:ext cx="3022600" cy="2266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3"/>
          <a:srcRect l="19444" t="6455" b="7204"/>
          <a:stretch>
            <a:fillRect/>
          </a:stretch>
        </p:blipFill>
        <p:spPr bwMode="auto">
          <a:xfrm>
            <a:off x="228599" y="2819400"/>
            <a:ext cx="2315029" cy="3352800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istrator\Desktop\3131459-two-germinating-potatoes-isolated-on-white-backgr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7646"/>
            <a:ext cx="3429000" cy="2288857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429000"/>
            <a:ext cx="3565508" cy="2667000"/>
          </a:xfrm>
          <a:prstGeom prst="rect">
            <a:avLst/>
          </a:prstGeom>
          <a:noFill/>
        </p:spPr>
      </p:pic>
      <p:pic>
        <p:nvPicPr>
          <p:cNvPr id="18438" name="Picture 6" descr="C:\Documents and Settings\Administrator\Desktop\coconut_germinating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399" y="2667000"/>
            <a:ext cx="2321361" cy="3305175"/>
          </a:xfrm>
          <a:prstGeom prst="rect">
            <a:avLst/>
          </a:prstGeom>
          <a:noFill/>
        </p:spPr>
      </p:pic>
      <p:pic>
        <p:nvPicPr>
          <p:cNvPr id="2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7"/>
          <a:srcRect l="9375" r="10000" b="2500"/>
          <a:stretch>
            <a:fillRect/>
          </a:stretch>
        </p:blipFill>
        <p:spPr bwMode="auto">
          <a:xfrm>
            <a:off x="3124200" y="228599"/>
            <a:ext cx="2438400" cy="2993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8000" dirty="0">
              <a:ln w="1143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8001000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অঙ্কুরোদগমের  </a:t>
            </a:r>
          </a:p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শ্রেণী বিভাগ</a:t>
            </a:r>
            <a:endParaRPr lang="en-US" sz="287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7043841"/>
              </p:ext>
            </p:extLst>
          </p:nvPr>
        </p:nvGraphicFramePr>
        <p:xfrm>
          <a:off x="2362200" y="1752600"/>
          <a:ext cx="3581400" cy="2667000"/>
        </p:xfrm>
        <a:graphic>
          <a:graphicData uri="http://schemas.openxmlformats.org/presentationml/2006/ole">
            <p:oleObj spid="_x0000_s1037" name="Packager Shell Object" showAsIcon="1" r:id="rId3" imgW="914400" imgH="80028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771" y="0"/>
            <a:ext cx="9144000" cy="68580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1" i="0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657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চিত্রে কি দেখতে পেলাম 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981200" y="1295400"/>
            <a:ext cx="41148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457200"/>
            <a:ext cx="6629400" cy="1295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8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9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অঙ্কুরোদগমের শ্রেণীবিন্যাস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7410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581400"/>
            <a:ext cx="273594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1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10625" r="14375" b="5000"/>
          <a:stretch>
            <a:fillRect/>
          </a:stretch>
        </p:blipFill>
        <p:spPr bwMode="auto">
          <a:xfrm>
            <a:off x="152400" y="3581400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2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4"/>
          <a:srcRect l="41563" t="27500" r="33124" b="30000"/>
          <a:stretch>
            <a:fillRect/>
          </a:stretch>
        </p:blipFill>
        <p:spPr bwMode="auto">
          <a:xfrm>
            <a:off x="3200400" y="3581400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04800" y="2590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জরায়ুজ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647</TotalTime>
  <Words>138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</dc:creator>
  <cp:lastModifiedBy>CITY</cp:lastModifiedBy>
  <cp:revision>230</cp:revision>
  <dcterms:created xsi:type="dcterms:W3CDTF">2006-08-16T00:00:00Z</dcterms:created>
  <dcterms:modified xsi:type="dcterms:W3CDTF">2020-03-26T05:01:54Z</dcterms:modified>
</cp:coreProperties>
</file>