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56" d="100"/>
          <a:sy n="56" d="100"/>
        </p:scale>
        <p:origin x="16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6"/>
    </p:cViewPr>
  </p:sorterViewPr>
  <p:gridSpacing cx="76200" cy="76200"/>
</p:viewPr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632</TotalTime>
  <Words>138</Words>
  <Application>Microsoft Office PowerPoint</Application>
  <PresentationFormat>On-screen Show (4:3)</PresentationFormat>
  <Paragraphs>53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Book Antiqua</vt:lpstr>
      <vt:lpstr>Calibri</vt:lpstr>
      <vt:lpstr>Constantia</vt:lpstr>
      <vt:lpstr>Franklin Gothic Book</vt:lpstr>
      <vt:lpstr>Franklin Gothic Medium</vt:lpstr>
      <vt:lpstr>Georgia</vt:lpstr>
      <vt:lpstr>Lucida Sans</vt:lpstr>
      <vt:lpstr>Nikashban</vt:lpstr>
      <vt:lpstr>NikoshBAN</vt:lpstr>
      <vt:lpstr>Vrinda</vt:lpstr>
      <vt:lpstr>Wingdings</vt:lpstr>
      <vt:lpstr>Wingdings 2</vt:lpstr>
      <vt:lpstr>Wingdings 3</vt:lpstr>
      <vt:lpstr>Trek</vt:lpstr>
      <vt:lpstr>Civic</vt:lpstr>
      <vt:lpstr>Apex</vt:lpstr>
      <vt:lpstr>Flow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পাঠ্যবইয়ের সাথে সমন্বয়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mowlobibazar</dc:creator>
  <cp:lastModifiedBy>pc</cp:lastModifiedBy>
  <cp:revision>145</cp:revision>
  <dcterms:created xsi:type="dcterms:W3CDTF">2006-08-16T00:00:00Z</dcterms:created>
  <dcterms:modified xsi:type="dcterms:W3CDTF">2020-03-25T18:00:04Z</dcterms:modified>
</cp:coreProperties>
</file>