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6" r:id="rId2"/>
    <p:sldId id="278" r:id="rId3"/>
    <p:sldId id="272" r:id="rId4"/>
    <p:sldId id="279" r:id="rId5"/>
    <p:sldId id="280" r:id="rId6"/>
    <p:sldId id="281" r:id="rId7"/>
    <p:sldId id="282" r:id="rId8"/>
    <p:sldId id="264" r:id="rId9"/>
    <p:sldId id="271" r:id="rId10"/>
    <p:sldId id="266" r:id="rId11"/>
    <p:sldId id="265" r:id="rId12"/>
    <p:sldId id="259" r:id="rId13"/>
    <p:sldId id="260" r:id="rId14"/>
    <p:sldId id="261" r:id="rId15"/>
    <p:sldId id="283" r:id="rId16"/>
    <p:sldId id="284" r:id="rId17"/>
    <p:sldId id="285" r:id="rId18"/>
    <p:sldId id="262" r:id="rId19"/>
    <p:sldId id="286" r:id="rId20"/>
    <p:sldId id="287" r:id="rId21"/>
    <p:sldId id="288" r:id="rId22"/>
    <p:sldId id="267" r:id="rId23"/>
    <p:sldId id="268" r:id="rId24"/>
    <p:sldId id="269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A840F-C079-4964-83B7-A5C8D3FF69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A79EF1-D228-495E-93D4-67F0FD69F30B}">
      <dgm:prSet phldrT="[Text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13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শরৎ</a:t>
          </a:r>
          <a:endParaRPr lang="en-US" sz="13800" b="1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6EEA53B-253F-4414-86A1-ACA5D4DAF33C}" type="parTrans" cxnId="{07F4893F-4FF1-4A75-80B8-D9D338C8D688}">
      <dgm:prSet/>
      <dgm:spPr/>
      <dgm:t>
        <a:bodyPr/>
        <a:lstStyle/>
        <a:p>
          <a:endParaRPr lang="en-US"/>
        </a:p>
      </dgm:t>
    </dgm:pt>
    <dgm:pt modelId="{0959D06B-4401-4B31-ADC0-2286E7A1289D}" type="sibTrans" cxnId="{07F4893F-4FF1-4A75-80B8-D9D338C8D688}">
      <dgm:prSet/>
      <dgm:spPr/>
      <dgm:t>
        <a:bodyPr/>
        <a:lstStyle/>
        <a:p>
          <a:endParaRPr lang="en-US"/>
        </a:p>
      </dgm:t>
    </dgm:pt>
    <dgm:pt modelId="{6D1FF8F2-B85F-4A09-A5FD-0C52C12F37CC}">
      <dgm:prSet phldrT="[Text]" custT="1"/>
      <dgm:spPr/>
      <dgm:t>
        <a:bodyPr/>
        <a:lstStyle/>
        <a:p>
          <a:r>
            <a:rPr lang="bn-BD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ভাদ্র</a:t>
          </a:r>
          <a:endParaRPr lang="en-US" sz="7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216C3E4-3C28-44B1-BC96-E268F584BE3A}" type="parTrans" cxnId="{9427955E-3140-4BDC-8BA4-F98B419229CB}">
      <dgm:prSet/>
      <dgm:spPr/>
      <dgm:t>
        <a:bodyPr/>
        <a:lstStyle/>
        <a:p>
          <a:endParaRPr lang="en-US"/>
        </a:p>
      </dgm:t>
    </dgm:pt>
    <dgm:pt modelId="{9F408FFE-4DAA-4341-AB5E-F446E07E2D04}" type="sibTrans" cxnId="{9427955E-3140-4BDC-8BA4-F98B419229CB}">
      <dgm:prSet/>
      <dgm:spPr/>
      <dgm:t>
        <a:bodyPr/>
        <a:lstStyle/>
        <a:p>
          <a:endParaRPr lang="en-US"/>
        </a:p>
      </dgm:t>
    </dgm:pt>
    <dgm:pt modelId="{2A25B294-525F-4941-B925-206CC0BA7451}">
      <dgm:prSet phldrT="[Text]" custT="1"/>
      <dgm:spPr/>
      <dgm:t>
        <a:bodyPr/>
        <a:lstStyle/>
        <a:p>
          <a:r>
            <a:rPr lang="bn-BD" sz="7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আশ্বিন</a:t>
          </a:r>
          <a:endParaRPr lang="en-US" sz="72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5BC819A-4F24-4456-872B-1893505AE385}" type="parTrans" cxnId="{F75F69EE-2E5E-4986-BC6E-0DCEED0AF627}">
      <dgm:prSet/>
      <dgm:spPr/>
      <dgm:t>
        <a:bodyPr/>
        <a:lstStyle/>
        <a:p>
          <a:endParaRPr lang="en-US"/>
        </a:p>
      </dgm:t>
    </dgm:pt>
    <dgm:pt modelId="{2E70CE86-1DAF-4F48-A991-CFE617C5FA6D}" type="sibTrans" cxnId="{F75F69EE-2E5E-4986-BC6E-0DCEED0AF627}">
      <dgm:prSet/>
      <dgm:spPr/>
      <dgm:t>
        <a:bodyPr/>
        <a:lstStyle/>
        <a:p>
          <a:endParaRPr lang="en-US"/>
        </a:p>
      </dgm:t>
    </dgm:pt>
    <dgm:pt modelId="{8B068518-E2A8-41D4-BF4B-FD014E0304DD}" type="pres">
      <dgm:prSet presAssocID="{DB5A840F-C079-4964-83B7-A5C8D3FF69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1E44C34-321E-4A44-9B51-0DE52985E253}" type="pres">
      <dgm:prSet presAssocID="{0BA79EF1-D228-495E-93D4-67F0FD69F30B}" presName="hierRoot1" presStyleCnt="0"/>
      <dgm:spPr/>
    </dgm:pt>
    <dgm:pt modelId="{6ED1DC44-38C0-4AE2-9362-4F13BE52F9A7}" type="pres">
      <dgm:prSet presAssocID="{0BA79EF1-D228-495E-93D4-67F0FD69F30B}" presName="composite" presStyleCnt="0"/>
      <dgm:spPr/>
    </dgm:pt>
    <dgm:pt modelId="{B1C8BF1E-C0D9-411A-86E3-C3E6319B3B68}" type="pres">
      <dgm:prSet presAssocID="{0BA79EF1-D228-495E-93D4-67F0FD69F30B}" presName="background" presStyleLbl="node0" presStyleIdx="0" presStyleCnt="1"/>
      <dgm:spPr>
        <a:solidFill>
          <a:srgbClr val="FFFF00"/>
        </a:solidFill>
      </dgm:spPr>
    </dgm:pt>
    <dgm:pt modelId="{8D65DD1D-548E-42A1-B426-EF177F5124B7}" type="pres">
      <dgm:prSet presAssocID="{0BA79EF1-D228-495E-93D4-67F0FD69F30B}" presName="text" presStyleLbl="fgAcc0" presStyleIdx="0" presStyleCnt="1" custScaleX="190293" custScaleY="10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ED4912-443B-460D-8542-598C046F1DF7}" type="pres">
      <dgm:prSet presAssocID="{0BA79EF1-D228-495E-93D4-67F0FD69F30B}" presName="hierChild2" presStyleCnt="0"/>
      <dgm:spPr/>
    </dgm:pt>
    <dgm:pt modelId="{0C1F9056-A3CA-48C4-A3FE-660D37F165A5}" type="pres">
      <dgm:prSet presAssocID="{1216C3E4-3C28-44B1-BC96-E268F584BE3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5CC5E9F-7914-4295-9EBF-94C1AB4FEF64}" type="pres">
      <dgm:prSet presAssocID="{6D1FF8F2-B85F-4A09-A5FD-0C52C12F37CC}" presName="hierRoot2" presStyleCnt="0"/>
      <dgm:spPr/>
    </dgm:pt>
    <dgm:pt modelId="{9D4F39A9-E8D4-4873-A5A6-DF428E3A4EDA}" type="pres">
      <dgm:prSet presAssocID="{6D1FF8F2-B85F-4A09-A5FD-0C52C12F37CC}" presName="composite2" presStyleCnt="0"/>
      <dgm:spPr/>
    </dgm:pt>
    <dgm:pt modelId="{466E0E5D-7382-4F04-836A-7B2CC0A40ABC}" type="pres">
      <dgm:prSet presAssocID="{6D1FF8F2-B85F-4A09-A5FD-0C52C12F37CC}" presName="background2" presStyleLbl="node2" presStyleIdx="0" presStyleCnt="2"/>
      <dgm:spPr>
        <a:solidFill>
          <a:srgbClr val="92D050"/>
        </a:solidFill>
      </dgm:spPr>
    </dgm:pt>
    <dgm:pt modelId="{85216E29-0CA5-468F-981F-62841ABE1333}" type="pres">
      <dgm:prSet presAssocID="{6D1FF8F2-B85F-4A09-A5FD-0C52C12F37CC}" presName="text2" presStyleLbl="fgAcc2" presStyleIdx="0" presStyleCnt="2" custScaleX="100946" custScaleY="75381" custLinFactNeighborX="-8474" custLinFactNeighborY="3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8C5D2-4864-4E32-9666-670F9DFBB600}" type="pres">
      <dgm:prSet presAssocID="{6D1FF8F2-B85F-4A09-A5FD-0C52C12F37CC}" presName="hierChild3" presStyleCnt="0"/>
      <dgm:spPr/>
    </dgm:pt>
    <dgm:pt modelId="{BED5F914-8636-4C68-BCEB-C89A6878482E}" type="pres">
      <dgm:prSet presAssocID="{C5BC819A-4F24-4456-872B-1893505AE38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6EB0D10-29F9-46E6-8734-2F310583187E}" type="pres">
      <dgm:prSet presAssocID="{2A25B294-525F-4941-B925-206CC0BA7451}" presName="hierRoot2" presStyleCnt="0"/>
      <dgm:spPr/>
    </dgm:pt>
    <dgm:pt modelId="{E8344E98-E34A-4E5C-A07A-B3B66F62393C}" type="pres">
      <dgm:prSet presAssocID="{2A25B294-525F-4941-B925-206CC0BA7451}" presName="composite2" presStyleCnt="0"/>
      <dgm:spPr/>
    </dgm:pt>
    <dgm:pt modelId="{26B982E9-EF0F-4AFD-A381-D6639A5D17BB}" type="pres">
      <dgm:prSet presAssocID="{2A25B294-525F-4941-B925-206CC0BA7451}" presName="background2" presStyleLbl="node2" presStyleIdx="1" presStyleCnt="2"/>
      <dgm:spPr>
        <a:solidFill>
          <a:srgbClr val="92D050"/>
        </a:solidFill>
      </dgm:spPr>
    </dgm:pt>
    <dgm:pt modelId="{942B2427-8901-42F0-BBC5-FD4C5FDC69F3}" type="pres">
      <dgm:prSet presAssocID="{2A25B294-525F-4941-B925-206CC0BA7451}" presName="text2" presStyleLbl="fgAcc2" presStyleIdx="1" presStyleCnt="2" custScaleX="113713" custScaleY="79188" custLinFactNeighborX="1640" custLinFactNeighborY="-1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27D306-64C9-437D-BD12-ED6D2F924D8F}" type="pres">
      <dgm:prSet presAssocID="{2A25B294-525F-4941-B925-206CC0BA7451}" presName="hierChild3" presStyleCnt="0"/>
      <dgm:spPr/>
    </dgm:pt>
  </dgm:ptLst>
  <dgm:cxnLst>
    <dgm:cxn modelId="{FC48119F-0EB0-467F-B4E9-F7420E46A585}" type="presOf" srcId="{1216C3E4-3C28-44B1-BC96-E268F584BE3A}" destId="{0C1F9056-A3CA-48C4-A3FE-660D37F165A5}" srcOrd="0" destOrd="0" presId="urn:microsoft.com/office/officeart/2005/8/layout/hierarchy1"/>
    <dgm:cxn modelId="{F75F69EE-2E5E-4986-BC6E-0DCEED0AF627}" srcId="{0BA79EF1-D228-495E-93D4-67F0FD69F30B}" destId="{2A25B294-525F-4941-B925-206CC0BA7451}" srcOrd="1" destOrd="0" parTransId="{C5BC819A-4F24-4456-872B-1893505AE385}" sibTransId="{2E70CE86-1DAF-4F48-A991-CFE617C5FA6D}"/>
    <dgm:cxn modelId="{2872428A-2E22-456D-93DA-2FB3DF8BED83}" type="presOf" srcId="{0BA79EF1-D228-495E-93D4-67F0FD69F30B}" destId="{8D65DD1D-548E-42A1-B426-EF177F5124B7}" srcOrd="0" destOrd="0" presId="urn:microsoft.com/office/officeart/2005/8/layout/hierarchy1"/>
    <dgm:cxn modelId="{57F9BD2E-C97B-41C3-A2C1-CA3131DA4E90}" type="presOf" srcId="{6D1FF8F2-B85F-4A09-A5FD-0C52C12F37CC}" destId="{85216E29-0CA5-468F-981F-62841ABE1333}" srcOrd="0" destOrd="0" presId="urn:microsoft.com/office/officeart/2005/8/layout/hierarchy1"/>
    <dgm:cxn modelId="{07F4893F-4FF1-4A75-80B8-D9D338C8D688}" srcId="{DB5A840F-C079-4964-83B7-A5C8D3FF6938}" destId="{0BA79EF1-D228-495E-93D4-67F0FD69F30B}" srcOrd="0" destOrd="0" parTransId="{56EEA53B-253F-4414-86A1-ACA5D4DAF33C}" sibTransId="{0959D06B-4401-4B31-ADC0-2286E7A1289D}"/>
    <dgm:cxn modelId="{1FC1091F-9488-4353-A685-A171B4C9BE40}" type="presOf" srcId="{DB5A840F-C079-4964-83B7-A5C8D3FF6938}" destId="{8B068518-E2A8-41D4-BF4B-FD014E0304DD}" srcOrd="0" destOrd="0" presId="urn:microsoft.com/office/officeart/2005/8/layout/hierarchy1"/>
    <dgm:cxn modelId="{9427955E-3140-4BDC-8BA4-F98B419229CB}" srcId="{0BA79EF1-D228-495E-93D4-67F0FD69F30B}" destId="{6D1FF8F2-B85F-4A09-A5FD-0C52C12F37CC}" srcOrd="0" destOrd="0" parTransId="{1216C3E4-3C28-44B1-BC96-E268F584BE3A}" sibTransId="{9F408FFE-4DAA-4341-AB5E-F446E07E2D04}"/>
    <dgm:cxn modelId="{EF13C3BC-EA6E-4276-AF6B-D69974BCE441}" type="presOf" srcId="{C5BC819A-4F24-4456-872B-1893505AE385}" destId="{BED5F914-8636-4C68-BCEB-C89A6878482E}" srcOrd="0" destOrd="0" presId="urn:microsoft.com/office/officeart/2005/8/layout/hierarchy1"/>
    <dgm:cxn modelId="{984AF553-A720-422D-9D27-2D6FDC8EF4A3}" type="presOf" srcId="{2A25B294-525F-4941-B925-206CC0BA7451}" destId="{942B2427-8901-42F0-BBC5-FD4C5FDC69F3}" srcOrd="0" destOrd="0" presId="urn:microsoft.com/office/officeart/2005/8/layout/hierarchy1"/>
    <dgm:cxn modelId="{348903E1-5A6B-4342-ACE3-9E5890F045E2}" type="presParOf" srcId="{8B068518-E2A8-41D4-BF4B-FD014E0304DD}" destId="{B1E44C34-321E-4A44-9B51-0DE52985E253}" srcOrd="0" destOrd="0" presId="urn:microsoft.com/office/officeart/2005/8/layout/hierarchy1"/>
    <dgm:cxn modelId="{EB702D23-4FB2-4A13-9FC1-C9DC2F09C89E}" type="presParOf" srcId="{B1E44C34-321E-4A44-9B51-0DE52985E253}" destId="{6ED1DC44-38C0-4AE2-9362-4F13BE52F9A7}" srcOrd="0" destOrd="0" presId="urn:microsoft.com/office/officeart/2005/8/layout/hierarchy1"/>
    <dgm:cxn modelId="{04977E55-C698-484E-88D7-ACA52EA0B3AE}" type="presParOf" srcId="{6ED1DC44-38C0-4AE2-9362-4F13BE52F9A7}" destId="{B1C8BF1E-C0D9-411A-86E3-C3E6319B3B68}" srcOrd="0" destOrd="0" presId="urn:microsoft.com/office/officeart/2005/8/layout/hierarchy1"/>
    <dgm:cxn modelId="{6AD5B7EF-6AAC-4732-B863-8DDA9240E6B9}" type="presParOf" srcId="{6ED1DC44-38C0-4AE2-9362-4F13BE52F9A7}" destId="{8D65DD1D-548E-42A1-B426-EF177F5124B7}" srcOrd="1" destOrd="0" presId="urn:microsoft.com/office/officeart/2005/8/layout/hierarchy1"/>
    <dgm:cxn modelId="{FBAA9595-F96D-4FC6-940D-20E5D3C8EC53}" type="presParOf" srcId="{B1E44C34-321E-4A44-9B51-0DE52985E253}" destId="{3FED4912-443B-460D-8542-598C046F1DF7}" srcOrd="1" destOrd="0" presId="urn:microsoft.com/office/officeart/2005/8/layout/hierarchy1"/>
    <dgm:cxn modelId="{C79756C7-AC92-480A-8D75-4DA597A29BEC}" type="presParOf" srcId="{3FED4912-443B-460D-8542-598C046F1DF7}" destId="{0C1F9056-A3CA-48C4-A3FE-660D37F165A5}" srcOrd="0" destOrd="0" presId="urn:microsoft.com/office/officeart/2005/8/layout/hierarchy1"/>
    <dgm:cxn modelId="{A9FF36D9-2FD5-40CD-984C-C0F4CD248B1F}" type="presParOf" srcId="{3FED4912-443B-460D-8542-598C046F1DF7}" destId="{45CC5E9F-7914-4295-9EBF-94C1AB4FEF64}" srcOrd="1" destOrd="0" presId="urn:microsoft.com/office/officeart/2005/8/layout/hierarchy1"/>
    <dgm:cxn modelId="{880BE34A-7BC4-4CDC-AE66-B4F7CB0848FE}" type="presParOf" srcId="{45CC5E9F-7914-4295-9EBF-94C1AB4FEF64}" destId="{9D4F39A9-E8D4-4873-A5A6-DF428E3A4EDA}" srcOrd="0" destOrd="0" presId="urn:microsoft.com/office/officeart/2005/8/layout/hierarchy1"/>
    <dgm:cxn modelId="{2F84DC6A-6DF2-4DAF-AB23-8C0C9586D24D}" type="presParOf" srcId="{9D4F39A9-E8D4-4873-A5A6-DF428E3A4EDA}" destId="{466E0E5D-7382-4F04-836A-7B2CC0A40ABC}" srcOrd="0" destOrd="0" presId="urn:microsoft.com/office/officeart/2005/8/layout/hierarchy1"/>
    <dgm:cxn modelId="{AFF44D92-7091-40F1-BFC4-FC531FAFC085}" type="presParOf" srcId="{9D4F39A9-E8D4-4873-A5A6-DF428E3A4EDA}" destId="{85216E29-0CA5-468F-981F-62841ABE1333}" srcOrd="1" destOrd="0" presId="urn:microsoft.com/office/officeart/2005/8/layout/hierarchy1"/>
    <dgm:cxn modelId="{77658CBB-2934-4F3D-B2AB-21D56C91518D}" type="presParOf" srcId="{45CC5E9F-7914-4295-9EBF-94C1AB4FEF64}" destId="{DBC8C5D2-4864-4E32-9666-670F9DFBB600}" srcOrd="1" destOrd="0" presId="urn:microsoft.com/office/officeart/2005/8/layout/hierarchy1"/>
    <dgm:cxn modelId="{EE2A08FE-0D24-4BA9-BF93-34A10E00E90F}" type="presParOf" srcId="{3FED4912-443B-460D-8542-598C046F1DF7}" destId="{BED5F914-8636-4C68-BCEB-C89A6878482E}" srcOrd="2" destOrd="0" presId="urn:microsoft.com/office/officeart/2005/8/layout/hierarchy1"/>
    <dgm:cxn modelId="{DE7A630A-DD8E-4A00-B86E-C26033CE0C03}" type="presParOf" srcId="{3FED4912-443B-460D-8542-598C046F1DF7}" destId="{66EB0D10-29F9-46E6-8734-2F310583187E}" srcOrd="3" destOrd="0" presId="urn:microsoft.com/office/officeart/2005/8/layout/hierarchy1"/>
    <dgm:cxn modelId="{C99BCE85-4C0C-40EB-827D-60CFAE6CFD46}" type="presParOf" srcId="{66EB0D10-29F9-46E6-8734-2F310583187E}" destId="{E8344E98-E34A-4E5C-A07A-B3B66F62393C}" srcOrd="0" destOrd="0" presId="urn:microsoft.com/office/officeart/2005/8/layout/hierarchy1"/>
    <dgm:cxn modelId="{F2D8C556-C795-40F5-BF1F-AB610BCA1D2A}" type="presParOf" srcId="{E8344E98-E34A-4E5C-A07A-B3B66F62393C}" destId="{26B982E9-EF0F-4AFD-A381-D6639A5D17BB}" srcOrd="0" destOrd="0" presId="urn:microsoft.com/office/officeart/2005/8/layout/hierarchy1"/>
    <dgm:cxn modelId="{8D7FAA97-45AA-4A7B-B5BC-F6C740E068BC}" type="presParOf" srcId="{E8344E98-E34A-4E5C-A07A-B3B66F62393C}" destId="{942B2427-8901-42F0-BBC5-FD4C5FDC69F3}" srcOrd="1" destOrd="0" presId="urn:microsoft.com/office/officeart/2005/8/layout/hierarchy1"/>
    <dgm:cxn modelId="{C68E4761-7518-4EF5-861C-0A83BC427CE0}" type="presParOf" srcId="{66EB0D10-29F9-46E6-8734-2F310583187E}" destId="{0F27D306-64C9-437D-BD12-ED6D2F924D8F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267200"/>
            <a:ext cx="8915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0056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7800" y="4724400"/>
            <a:ext cx="6248400" cy="182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আকাশের উজ্জ্বল নীলিমার প্রান্ত ছুঁয়ে মালার মতো উড়ে যায় পাখির ঝাক।</a:t>
            </a:r>
          </a:p>
        </p:txBody>
      </p:sp>
      <p:pic>
        <p:nvPicPr>
          <p:cNvPr id="9" name="Picture 8" descr="imag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4114800"/>
          </a:xfrm>
          <a:prstGeom prst="rect">
            <a:avLst/>
          </a:prstGeom>
        </p:spPr>
      </p:pic>
      <p:pic>
        <p:nvPicPr>
          <p:cNvPr id="10" name="Picture 9" descr="image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5181600"/>
            <a:ext cx="8001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 তুলোর মতো ভেসে চলে সাদা মেঘের খেয়া।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3200400"/>
            <a:ext cx="43434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শিউলি তলায় চাদরের মতো বিছিয়ে থাকে রাশি রাশি শিউলি ফুল। তাই খুব ভোরে কিশোর-কিশোরীরা ছুটে যায় শিউলি তলায়।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200400"/>
          </a:xfrm>
          <a:prstGeom prst="rect">
            <a:avLst/>
          </a:prstGeom>
        </p:spPr>
      </p:pic>
      <p:pic>
        <p:nvPicPr>
          <p:cNvPr id="6" name="Picture 5" descr="images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048000"/>
          </a:xfrm>
          <a:prstGeom prst="rect">
            <a:avLst/>
          </a:prstGeom>
        </p:spPr>
      </p:pic>
      <p:pic>
        <p:nvPicPr>
          <p:cNvPr id="7" name="Picture 6" descr="images-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038600"/>
            <a:ext cx="34290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নির্মল আলোয় ভরে যায় চারদিক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3352800"/>
          </a:xfrm>
          <a:prstGeom prst="rect">
            <a:avLst/>
          </a:prstGeom>
        </p:spPr>
      </p:pic>
      <p:pic>
        <p:nvPicPr>
          <p:cNvPr id="5" name="Picture 4" descr="images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52800"/>
            <a:ext cx="4343400" cy="3505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0" y="457200"/>
            <a:ext cx="32004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 উঠে সোনার বরন রূপ নিয়ে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114800"/>
            <a:ext cx="3733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 তীরে কাশবনের সাদা কাশফুল হাতছানি দিয়ে ডাকে।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971800"/>
            <a:ext cx="4648200" cy="3886200"/>
          </a:xfrm>
          <a:prstGeom prst="rect">
            <a:avLst/>
          </a:prstGeom>
        </p:spPr>
      </p:pic>
      <p:pic>
        <p:nvPicPr>
          <p:cNvPr id="7" name="Picture 6" descr="images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6800" y="304800"/>
            <a:ext cx="3733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আদিগন্ত সবুজের সমারোহ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114800"/>
            <a:ext cx="3733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পুকুরপাড়ে আমগাছের ডালে মাছরাঙ্গা ধ্যান করে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304800"/>
            <a:ext cx="3733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ভরা নদীর বুকে পাল তুলে মাল বোঝাই নৌকা চলে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267200" cy="3429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mages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761" y="3505200"/>
            <a:ext cx="4819239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24400"/>
            <a:ext cx="51816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 চরে চখাচখি,পানকৌড়ি,বাঁলিহাঁস পাখির ডাক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1400" cy="2286000"/>
          </a:xfrm>
          <a:prstGeom prst="rect">
            <a:avLst/>
          </a:prstGeom>
        </p:spPr>
      </p:pic>
      <p:pic>
        <p:nvPicPr>
          <p:cNvPr id="10" name="Picture 9" descr="images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86000"/>
            <a:ext cx="3429000" cy="2362200"/>
          </a:xfrm>
          <a:prstGeom prst="rect">
            <a:avLst/>
          </a:prstGeom>
        </p:spPr>
      </p:pic>
      <p:pic>
        <p:nvPicPr>
          <p:cNvPr id="11" name="Picture 10" descr="images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648200"/>
            <a:ext cx="3886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114800"/>
            <a:ext cx="3733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 খেতে অমিত সম্ভাবনা কৃষকের চোখে স্বপ্ন এনে দেয়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304800"/>
            <a:ext cx="3733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কলসি কাঁখে মেঠো পথে হেঁটে চলে গাঁয়ের বধূ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80328" cy="3048000"/>
          </a:xfrm>
          <a:prstGeom prst="rect">
            <a:avLst/>
          </a:prstGeom>
        </p:spPr>
      </p:pic>
      <p:pic>
        <p:nvPicPr>
          <p:cNvPr id="9" name="Picture 8" descr="images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962400"/>
            <a:ext cx="4495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5257800"/>
            <a:ext cx="7239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বিলের জলে ফুটে সাদা ও লাল শাপলা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5600" cy="3886200"/>
          </a:xfrm>
          <a:prstGeom prst="rect">
            <a:avLst/>
          </a:prstGeom>
        </p:spPr>
      </p:pic>
      <p:pic>
        <p:nvPicPr>
          <p:cNvPr id="6" name="Picture 5" descr="download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0"/>
            <a:ext cx="3124200" cy="3657600"/>
          </a:xfrm>
          <a:prstGeom prst="rect">
            <a:avLst/>
          </a:prstGeom>
        </p:spPr>
      </p:pic>
      <p:pic>
        <p:nvPicPr>
          <p:cNvPr id="7" name="Picture 6" descr="images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5240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3962400"/>
            <a:ext cx="4114800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মাঠভরা সোনার ধান দেখে কৃষকের মনে দানা বাঁধে সুখের স্বপ্ন 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33800"/>
          </a:xfrm>
          <a:prstGeom prst="rect">
            <a:avLst/>
          </a:prstGeom>
        </p:spPr>
      </p:pic>
      <p:pic>
        <p:nvPicPr>
          <p:cNvPr id="9" name="Picture 8" descr="images-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4267200" cy="31242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209800"/>
            <a:ext cx="457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রুবাইয়া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সুলতানা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হাফিজ আহমেদ উচ্চ বিদ্যালয়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একবাড়িয়া, বরুড়া , কুমিল্লা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20180908_175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272" t="11785" r="23483" b="37706"/>
          <a:stretch>
            <a:fillRect/>
          </a:stretch>
        </p:blipFill>
        <p:spPr>
          <a:xfrm>
            <a:off x="533400" y="2209800"/>
            <a:ext cx="3467100" cy="26670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0" y="3352800"/>
            <a:ext cx="41148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আকশে সাদা মেঘ, নদীতীরে সাদা কাশফুল,শিশিরভেজা শিউলিফুল সব মিলিয়ে শরৎ যেন শুভ্রতার ঋতু। 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276600"/>
          </a:xfrm>
          <a:prstGeom prst="rect">
            <a:avLst/>
          </a:prstGeom>
        </p:spPr>
      </p:pic>
      <p:pic>
        <p:nvPicPr>
          <p:cNvPr id="6" name="Picture 5" descr="images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8200" cy="3276600"/>
          </a:xfrm>
          <a:prstGeom prst="rect">
            <a:avLst/>
          </a:prstGeom>
        </p:spPr>
      </p:pic>
      <p:pic>
        <p:nvPicPr>
          <p:cNvPr id="7" name="Picture 6" descr="images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572000" cy="35814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4648200"/>
            <a:ext cx="64008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শরৎকালে রাতের বেলার জোৎস্নার রূপ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অপরূপ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4038600"/>
          </a:xfrm>
          <a:prstGeom prst="rect">
            <a:avLst/>
          </a:prstGeom>
        </p:spPr>
      </p:pic>
      <p:pic>
        <p:nvPicPr>
          <p:cNvPr id="9" name="Picture 8" descr="images-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7" y="0"/>
            <a:ext cx="4470063" cy="40386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4953000"/>
            <a:ext cx="8229600" cy="1752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ঋতুর রানী শরৎ”</a:t>
            </a:r>
            <a:endParaRPr lang="bn-BD" sz="7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শরতেরআকাশ️_c1c82071-6a21-4663-8d90-7ed818cee620-09be6b3c-2d7a-438f-8bd0-b73a24524d17_cmprsd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" y="0"/>
            <a:ext cx="9076765" cy="4876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143000" y="0"/>
            <a:ext cx="3886200" cy="20574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শরৎকালে নদীর তীরে কোন ফুলের সমারোহ দেখা যায়?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২। বিলের জলে কোন ফুল ফোটে?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কোন ঋতু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কে “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ঋতুর রানী”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বলা হয়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95400" y="0"/>
            <a:ext cx="6324600" cy="23622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0480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শরৎ ঋতুর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প্রকৃতি সম্পর্কে ১০ টি বাক্য লিখে আনবে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838200" y="1676400"/>
            <a:ext cx="7239000" cy="28194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 l="6667" r="16666" b="61111"/>
          <a:stretch>
            <a:fillRect/>
          </a:stretch>
        </p:blipFill>
        <p:spPr bwMode="auto">
          <a:xfrm>
            <a:off x="1219200" y="4038600"/>
            <a:ext cx="701040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6764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শ্রেনিঃ নবম-দশম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বিষয়ঃ রচনা সম্ভার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আজকের পাঠঃ প্রবন্ধ রচনা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52400"/>
            <a:ext cx="55626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8600" y="1295400"/>
            <a:ext cx="3733800" cy="2362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ছবিটিতে কী দেখতে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পাচ্ছো?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181600"/>
            <a:ext cx="5791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কাশফুল কোন ঋতুতে ফোটে?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50292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895600" y="838200"/>
            <a:ext cx="3200400" cy="2133600"/>
          </a:xfrm>
          <a:prstGeom prst="downArrow">
            <a:avLst>
              <a:gd name="adj1" fmla="val 56525"/>
              <a:gd name="adj2" fmla="val 3819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228600" y="2971800"/>
            <a:ext cx="8915400" cy="20574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“শরৎকাল”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914400" y="0"/>
            <a:ext cx="4572000" cy="1752600"/>
          </a:xfrm>
          <a:prstGeom prst="rightArrow">
            <a:avLst>
              <a:gd name="adj1" fmla="val 70870"/>
              <a:gd name="adj2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83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শরৎ ঋতুর মাস গুলোর নাম বলতে পারবে</a:t>
            </a:r>
          </a:p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শরৎ ঋতুর রূপবৈচিত্র্য বর্ণনা করতে পারবে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04800" y="228600"/>
            <a:ext cx="8534400" cy="4953000"/>
          </a:xfrm>
          <a:prstGeom prst="horizontalScroll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“আজি ধানের ক্ষেতে রৌদ্র ছায়ায় লুকোচুরির খেলা,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আকাশে কে ভাসালো 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সাদা মেঘের ভেলা ।।”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5029200"/>
            <a:ext cx="38862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381000"/>
          <a:ext cx="7772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419600"/>
            <a:ext cx="8229600" cy="2209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 বাংলাদেশের কোমল, স্নিগ্ধ এক ঋতু। শরতের সৌন্দর্য বাংলার প্রকৃতিকে করে তোলে রূপময়।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87951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294</Words>
  <Application>Microsoft Office PowerPoint</Application>
  <PresentationFormat>On-screen Show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7</dc:creator>
  <cp:lastModifiedBy>windows 7</cp:lastModifiedBy>
  <cp:revision>40</cp:revision>
  <dcterms:created xsi:type="dcterms:W3CDTF">2006-08-16T00:00:00Z</dcterms:created>
  <dcterms:modified xsi:type="dcterms:W3CDTF">2020-03-23T04:34:09Z</dcterms:modified>
</cp:coreProperties>
</file>