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92" r:id="rId3"/>
    <p:sldId id="294" r:id="rId4"/>
    <p:sldId id="281" r:id="rId5"/>
    <p:sldId id="259" r:id="rId6"/>
    <p:sldId id="261" r:id="rId7"/>
    <p:sldId id="295" r:id="rId8"/>
    <p:sldId id="264" r:id="rId9"/>
    <p:sldId id="284" r:id="rId10"/>
    <p:sldId id="265" r:id="rId11"/>
    <p:sldId id="296" r:id="rId12"/>
    <p:sldId id="287" r:id="rId13"/>
    <p:sldId id="273" r:id="rId14"/>
    <p:sldId id="275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58360-4A39-4494-8F9A-CB8D6920EF94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75E0-A655-494A-99CF-43618E85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2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C1D11-1412-4871-B23A-4C0ED1AA1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5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আদর্শ পাঠ অনুসরণ করতে বলবেন।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শিক্ষক অবশ্যই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2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 কাজের আগে ১</a:t>
            </a:r>
            <a:r>
              <a:rPr lang="en-US" dirty="0" smtClean="0"/>
              <a:t>১</a:t>
            </a:r>
            <a:r>
              <a:rPr lang="bn-BD" baseline="0" dirty="0" smtClean="0"/>
              <a:t> নং স্লাইডের ভিডিও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75E0-A655-494A-99CF-43618E8587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144F-3748-40E5-921C-FB876568CF2C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DCA-80E2-4359-B305-0F8E0151A41E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CBF8-F70F-4065-BBCC-FCEF54446078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AF9B-18EA-4B52-8A72-286B5DA6D35D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1EF-6A9C-42E5-90C5-435498574BD9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D37-CD89-498E-A529-03F7A17D0A25}" type="datetime1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6C83-187E-4AA1-8AD6-5FE12601015E}" type="datetime1">
              <a:rPr lang="en-US" smtClean="0"/>
              <a:t>23-Mar-20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283B-095B-4547-87DD-5F95A0D56BBA}" type="datetime1">
              <a:rPr lang="en-US" smtClean="0"/>
              <a:t>23-Mar-20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 userDrawn="1"/>
        </p:nvSpPr>
        <p:spPr>
          <a:xfrm>
            <a:off x="-38100" y="-36510"/>
            <a:ext cx="152400" cy="6857999"/>
          </a:xfrm>
          <a:prstGeom prst="mathMinus">
            <a:avLst>
              <a:gd name="adj1" fmla="val 10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 userDrawn="1"/>
        </p:nvSpPr>
        <p:spPr>
          <a:xfrm>
            <a:off x="8997950" y="-36510"/>
            <a:ext cx="184150" cy="6894510"/>
          </a:xfrm>
          <a:prstGeom prst="mathMinus">
            <a:avLst>
              <a:gd name="adj1" fmla="val 10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  <a:ln w="76200">
            <a:solidFill>
              <a:schemeClr val="accent2"/>
            </a:solidFill>
          </a:ln>
        </p:spPr>
        <p:txBody>
          <a:bodyPr/>
          <a:lstStyle>
            <a:lvl1pPr>
              <a:defRPr sz="1200" b="1">
                <a:solidFill>
                  <a:srgbClr val="C00000"/>
                </a:solidFill>
              </a:defRPr>
            </a:lvl1pPr>
          </a:lstStyle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5850" y="6456364"/>
            <a:ext cx="7442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 smtClean="0"/>
              <a:t>মোঃ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bn-IN" dirty="0" smtClean="0"/>
              <a:t>সহকার</a:t>
            </a:r>
            <a:r>
              <a:rPr lang="en-US" dirty="0" smtClean="0"/>
              <a:t>ী</a:t>
            </a:r>
            <a:r>
              <a:rPr lang="bn-IN" dirty="0" smtClean="0"/>
              <a:t> শিক্ষক,</a:t>
            </a:r>
            <a:r>
              <a:rPr lang="en-US" dirty="0" smtClean="0"/>
              <a:t>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bn-IN" dirty="0" smtClean="0"/>
              <a:t>উচ্চ বিদ্যালয়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050" y="6439694"/>
            <a:ext cx="561975" cy="365125"/>
          </a:xfrm>
          <a:ln w="76200">
            <a:solidFill>
              <a:schemeClr val="accent2"/>
            </a:solidFill>
          </a:ln>
        </p:spPr>
        <p:txBody>
          <a:bodyPr/>
          <a:lstStyle>
            <a:lvl1pPr>
              <a:defRPr sz="1600" b="1">
                <a:solidFill>
                  <a:srgbClr val="C00000"/>
                </a:solidFill>
              </a:defRPr>
            </a:lvl1pPr>
          </a:lstStyle>
          <a:p>
            <a:fld id="{A4D802D7-EE64-448F-9B8B-93D9BBD500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39695"/>
            <a:ext cx="9144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1"/>
          </p:cNvCxnSpPr>
          <p:nvPr userDrawn="1"/>
        </p:nvCxnSpPr>
        <p:spPr>
          <a:xfrm flipV="1">
            <a:off x="38100" y="6804818"/>
            <a:ext cx="9067800" cy="1667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7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C0E-D9C5-4AD0-8BA8-E7F81E6B9145}" type="datetime1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DC47-501F-4694-B3A0-EF47C226BCD5}" type="datetime1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6693-8B82-452F-9651-F70B7A53D5C0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মিজানুর রহমান,সহকারি শিক্ষক,গাইবান্ধা সরকারি বালক উচ্চ বিদ্যালয়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02D7-EE64-448F-9B8B-93D9BBD5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tmp"/><Relationship Id="rId4" Type="http://schemas.openxmlformats.org/officeDocument/2006/relationships/hyperlink" Target="mailto:asrumijan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691" y="124691"/>
            <a:ext cx="8842664" cy="6123710"/>
            <a:chOff x="166255" y="180109"/>
            <a:chExt cx="11790218" cy="6188941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8"/>
            <a:stretch/>
          </p:blipFill>
          <p:spPr>
            <a:xfrm>
              <a:off x="166255" y="180109"/>
              <a:ext cx="11790218" cy="61889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5623" y="854718"/>
              <a:ext cx="11091070" cy="5232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1245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itchFamily="2" charset="0"/>
                  <a:cs typeface="NikoshBAN" pitchFamily="2" charset="0"/>
                </a:rPr>
                <a:t>সকল শিক্ষার্থীকে</a:t>
              </a:r>
            </a:p>
            <a:p>
              <a:pPr algn="ctr">
                <a:defRPr/>
              </a:pPr>
              <a:r>
                <a:rPr lang="en-US" sz="1245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24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0234EFFA-6DB0-45E3-94F0-C361D7272E5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0" dirty="0" err="1" smtClean="0"/>
              <a:t>মোঃ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মাজেদুল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ইসলা</a:t>
            </a:r>
            <a:r>
              <a:rPr lang="en-US" sz="2000" i="0" dirty="0" err="1"/>
              <a:t>ম</a:t>
            </a:r>
            <a:r>
              <a:rPr lang="bn-IN" sz="2000" i="0" dirty="0" smtClean="0"/>
              <a:t>,সহকারি শিক্ষক,</a:t>
            </a:r>
            <a:r>
              <a:rPr lang="en-US" sz="2000" i="0" dirty="0" err="1" smtClean="0"/>
              <a:t>নিয়াজ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মুহম্মদ</a:t>
            </a:r>
            <a:r>
              <a:rPr lang="en-US" sz="2000" i="0" dirty="0" smtClean="0"/>
              <a:t> </a:t>
            </a:r>
            <a:r>
              <a:rPr lang="bn-IN" sz="2000" i="0" dirty="0" smtClean="0"/>
              <a:t>উচ্চ বালক বিদ্যালয়</a:t>
            </a:r>
            <a:r>
              <a:rPr lang="en-US" sz="2000" i="0" dirty="0" smtClean="0"/>
              <a:t>,</a:t>
            </a:r>
            <a:r>
              <a:rPr lang="bn-IN" sz="2000" i="0" dirty="0" smtClean="0"/>
              <a:t> </a:t>
            </a:r>
            <a:r>
              <a:rPr lang="en-US" sz="2000" i="0" dirty="0" err="1" smtClean="0"/>
              <a:t>ব্রাহ্মণবাড়িয়া</a:t>
            </a:r>
            <a:endParaRPr lang="en-US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0020" y="6439694"/>
            <a:ext cx="310005" cy="365125"/>
          </a:xfrm>
        </p:spPr>
        <p:txBody>
          <a:bodyPr/>
          <a:lstStyle/>
          <a:p>
            <a:fld id="{98B791D4-ABF2-4A16-B3DD-1A975CDA2D5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9487" y="94571"/>
            <a:ext cx="51972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58" y="2629136"/>
            <a:ext cx="821637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অনুচ্ছেদ রচনা কর।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23018" y="332509"/>
            <a:ext cx="1288473" cy="1717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৫</a:t>
            </a:r>
          </a:p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47459" y="102500"/>
            <a:ext cx="5043054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এসো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ভিডিও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44319"/>
              </p:ext>
            </p:extLst>
          </p:nvPr>
        </p:nvGraphicFramePr>
        <p:xfrm>
          <a:off x="611188" y="2686050"/>
          <a:ext cx="80327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4731480" imgH="437760" progId="Package">
                  <p:embed/>
                </p:oleObj>
              </mc:Choice>
              <mc:Fallback>
                <p:oleObj name="Packager Shell Object" showAsIcon="1" r:id="rId4" imgW="47314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188" y="2686050"/>
                        <a:ext cx="80327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8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9487" y="94571"/>
            <a:ext cx="51972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391" y="2935169"/>
            <a:ext cx="784165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 প্রভাব লখাকে তার শারীরিক প্রতিবদ্ধকতা জয় করতে শিখিয়েছে।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উক্তিটির যথার্থতা বিশ্লেষণ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23018" y="318655"/>
            <a:ext cx="1316182" cy="1731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১০</a:t>
            </a:r>
          </a:p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 smtClean="0"/>
              <a:t>।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8041" y="5548925"/>
            <a:ext cx="237426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829" y="3833463"/>
            <a:ext cx="255997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5373" y="2902943"/>
            <a:ext cx="220617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229" y="2135501"/>
            <a:ext cx="19670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2318" y="1260903"/>
            <a:ext cx="19487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খেকশিয়াল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887" y="1298027"/>
            <a:ext cx="76791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লখাকে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দেখছিল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প্রাণীটি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887" y="2875399"/>
            <a:ext cx="62870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030" y="5549434"/>
            <a:ext cx="524380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229" y="106795"/>
            <a:ext cx="23434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625" y="3820478"/>
            <a:ext cx="64365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প্রভাতফেরির দিন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887" y="2120166"/>
            <a:ext cx="53299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887" y="4597109"/>
            <a:ext cx="59861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661563" y="0"/>
            <a:ext cx="1316182" cy="1731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৫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মিনিট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6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2508" y="859808"/>
            <a:ext cx="3384644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840" y="3235764"/>
            <a:ext cx="769221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মতই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চরিত্র সম্পর্কে একটি অনুচ্ছেদ লিখে আনবে 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1007" y="1074529"/>
            <a:ext cx="7752443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শিক্ষার্থীকে</a:t>
            </a:r>
          </a:p>
          <a:p>
            <a:pPr algn="ctr">
              <a:defRPr/>
            </a:pPr>
            <a:r>
              <a:rPr lang="bn-BD" sz="11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144F-3748-40E5-921C-FB876568CF2C}" type="datetime1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 smtClean="0"/>
              <a:t>।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6" b="7358"/>
          <a:stretch/>
        </p:blipFill>
        <p:spPr>
          <a:xfrm>
            <a:off x="114300" y="23812"/>
            <a:ext cx="4692650" cy="6382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9" b="6552"/>
          <a:stretch/>
        </p:blipFill>
        <p:spPr>
          <a:xfrm>
            <a:off x="4763070" y="32147"/>
            <a:ext cx="4326955" cy="639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EFFA-6DB0-45E3-94F0-C361D7272E5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0" dirty="0" err="1" smtClean="0">
                <a:latin typeface="+mj-lt"/>
              </a:rPr>
              <a:t>মোঃ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i="0" dirty="0" err="1" smtClean="0">
                <a:latin typeface="+mj-lt"/>
              </a:rPr>
              <a:t>মাজেদুল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i="0" dirty="0" err="1" smtClean="0">
                <a:latin typeface="+mj-lt"/>
              </a:rPr>
              <a:t>ইসলা</a:t>
            </a:r>
            <a:r>
              <a:rPr lang="en-US" sz="2000" i="0" dirty="0" err="1">
                <a:latin typeface="+mj-lt"/>
              </a:rPr>
              <a:t>ম</a:t>
            </a:r>
            <a:r>
              <a:rPr lang="bn-IN" sz="2000" i="0" dirty="0" smtClean="0">
                <a:latin typeface="+mj-lt"/>
              </a:rPr>
              <a:t>,সহকারি শিক্ষক,</a:t>
            </a:r>
            <a:r>
              <a:rPr lang="en-US" sz="2000" i="0" dirty="0" err="1" smtClean="0">
                <a:latin typeface="+mj-lt"/>
              </a:rPr>
              <a:t>নিয়াজ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i="0" dirty="0" err="1" smtClean="0">
                <a:latin typeface="+mj-lt"/>
              </a:rPr>
              <a:t>মুহম্মদ</a:t>
            </a:r>
            <a:r>
              <a:rPr lang="en-US" sz="2000" i="0" dirty="0" smtClean="0">
                <a:latin typeface="+mj-lt"/>
              </a:rPr>
              <a:t> </a:t>
            </a:r>
            <a:r>
              <a:rPr lang="bn-IN" sz="2000" i="0" dirty="0" smtClean="0">
                <a:latin typeface="+mj-lt"/>
              </a:rPr>
              <a:t>উচ্চ বালক বিদ্যালয়</a:t>
            </a:r>
            <a:r>
              <a:rPr lang="en-US" sz="2000" i="0" dirty="0" smtClean="0">
                <a:latin typeface="+mj-lt"/>
              </a:rPr>
              <a:t>,</a:t>
            </a:r>
            <a:r>
              <a:rPr lang="bn-IN" sz="2000" i="0" dirty="0" smtClean="0">
                <a:latin typeface="+mj-lt"/>
              </a:rPr>
              <a:t> </a:t>
            </a:r>
            <a:r>
              <a:rPr lang="en-US" sz="2000" i="0" dirty="0" err="1" smtClean="0">
                <a:latin typeface="+mj-lt"/>
              </a:rPr>
              <a:t>ব্রাহ্মণবাড়িয়া</a:t>
            </a:r>
            <a:endParaRPr lang="en-US" sz="2000" i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91D4-ABF2-4A16-B3DD-1A975CDA2D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Down Ribbon 12"/>
          <p:cNvSpPr/>
          <p:nvPr/>
        </p:nvSpPr>
        <p:spPr>
          <a:xfrm>
            <a:off x="3175659" y="230385"/>
            <a:ext cx="3238995" cy="451303"/>
          </a:xfrm>
          <a:prstGeom prst="ribbon">
            <a:avLst>
              <a:gd name="adj1" fmla="val 12709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u="sng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5" y="1988404"/>
            <a:ext cx="2219795" cy="2048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960845" y="1292064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433" y="3797103"/>
            <a:ext cx="340733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মাজেদুল</a:t>
            </a: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27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1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নিয়াজ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01৬২১৭১২৬১৫</a:t>
            </a:r>
            <a:r>
              <a:rPr lang="bn-BD" sz="2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islam12mm</a:t>
            </a:r>
            <a:r>
              <a:rPr lang="en-US" sz="2100" b="1" u="sng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@gmail.com</a:t>
            </a:r>
            <a:r>
              <a:rPr lang="en-US" sz="2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30303" y="2409209"/>
            <a:ext cx="24797" cy="2420016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60991" y="2690454"/>
            <a:ext cx="13847" cy="185752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9087" y="2690454"/>
            <a:ext cx="13847" cy="185752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50" y="2136727"/>
            <a:ext cx="3774113" cy="3458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61250" y="1042262"/>
            <a:ext cx="3774113" cy="85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95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5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9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5018" y="4139738"/>
            <a:ext cx="2981282" cy="511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" y="57149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/>
          <a:stretch/>
        </p:blipFill>
        <p:spPr>
          <a:xfrm>
            <a:off x="124691" y="1429833"/>
            <a:ext cx="8842664" cy="48185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" y="6439695"/>
            <a:ext cx="971550" cy="365125"/>
          </a:xfrm>
        </p:spPr>
        <p:txBody>
          <a:bodyPr/>
          <a:lstStyle/>
          <a:p>
            <a:fld id="{0234EFFA-6DB0-45E3-94F0-C361D7272E5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0" dirty="0" err="1" smtClean="0"/>
              <a:t>মোঃ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মাজেদুল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ইসলা</a:t>
            </a:r>
            <a:r>
              <a:rPr lang="en-US" sz="2000" i="0" dirty="0" err="1"/>
              <a:t>ম</a:t>
            </a:r>
            <a:r>
              <a:rPr lang="bn-IN" sz="2000" i="0" dirty="0" smtClean="0"/>
              <a:t>,সহকারি শিক্ষক,</a:t>
            </a:r>
            <a:r>
              <a:rPr lang="en-US" sz="2000" i="0" dirty="0" err="1" smtClean="0"/>
              <a:t>নিয়াজ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মুহম্মদ</a:t>
            </a:r>
            <a:r>
              <a:rPr lang="en-US" sz="2000" i="0" dirty="0" smtClean="0"/>
              <a:t> </a:t>
            </a:r>
            <a:r>
              <a:rPr lang="bn-IN" sz="2000" i="0" dirty="0" smtClean="0"/>
              <a:t>উচ্চ বালক বিদ্যালয়</a:t>
            </a:r>
            <a:r>
              <a:rPr lang="en-US" sz="2000" i="0" dirty="0" smtClean="0"/>
              <a:t>,</a:t>
            </a:r>
            <a:r>
              <a:rPr lang="bn-IN" sz="2000" i="0" dirty="0" smtClean="0"/>
              <a:t> </a:t>
            </a:r>
            <a:r>
              <a:rPr lang="en-US" sz="2000" i="0" dirty="0" err="1" smtClean="0"/>
              <a:t>ব্রাহ্মণবাড়িয়া</a:t>
            </a:r>
            <a:r>
              <a:rPr lang="en-US" sz="2000" i="0" dirty="0" smtClean="0"/>
              <a:t>।</a:t>
            </a:r>
            <a:endParaRPr lang="en-US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0020" y="6439694"/>
            <a:ext cx="310005" cy="365125"/>
          </a:xfrm>
        </p:spPr>
        <p:txBody>
          <a:bodyPr/>
          <a:lstStyle/>
          <a:p>
            <a:fld id="{98B791D4-ABF2-4A16-B3DD-1A975CDA2D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2327" y="143739"/>
            <a:ext cx="7477693" cy="1269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নিচের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দৃশ্যটির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সাথে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তোমার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পাঠ্য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বইয়ের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কোন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বিষয়টির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সাদৃশ্য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রয়েছে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5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1" y="2814250"/>
            <a:ext cx="7833478" cy="33931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55" y="6447435"/>
            <a:ext cx="1117212" cy="363261"/>
          </a:xfrm>
        </p:spPr>
        <p:txBody>
          <a:bodyPr/>
          <a:lstStyle/>
          <a:p>
            <a:fld id="{0234EFFA-6DB0-45E3-94F0-C361D7272E5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8925" y="6504645"/>
            <a:ext cx="684419" cy="325773"/>
          </a:xfrm>
        </p:spPr>
        <p:txBody>
          <a:bodyPr/>
          <a:lstStyle/>
          <a:p>
            <a:fld id="{98B791D4-ABF2-4A16-B3DD-1A975CDA2D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5375" y="215124"/>
            <a:ext cx="5683870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1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endParaRPr lang="bn-BD" sz="111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043" y="2067634"/>
            <a:ext cx="404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আবুবকর সিদ্দিক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549" y="1780481"/>
            <a:ext cx="2623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4692" y="6456363"/>
            <a:ext cx="828332" cy="365125"/>
          </a:xfrm>
        </p:spPr>
        <p:txBody>
          <a:bodyPr/>
          <a:lstStyle/>
          <a:p>
            <a:fld id="{46A4ACF1-5EFF-4A6C-8CF0-F0A1173CCEC8}" type="datetime1">
              <a:rPr lang="en-US" sz="1050" smtClean="0"/>
              <a:pPr/>
              <a:t>23-Mar-20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5850" y="6456364"/>
            <a:ext cx="7442201" cy="365125"/>
          </a:xfrm>
        </p:spPr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8509" y="6456362"/>
            <a:ext cx="615949" cy="365125"/>
          </a:xfrm>
        </p:spPr>
        <p:txBody>
          <a:bodyPr/>
          <a:lstStyle/>
          <a:p>
            <a:fld id="{A4D802D7-EE64-448F-9B8B-93D9BBD500AC}" type="slidenum">
              <a:rPr lang="en-US" sz="2400" smtClean="0"/>
              <a:pPr/>
              <a:t>5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9826" y="3352140"/>
            <a:ext cx="860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তুলোমিঠে, মগডাল,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মিনার, প্রভাত ফেরি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অনুচ্ছেদ রচনা 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919" y="1967146"/>
            <a:ext cx="8924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অংশ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(একটা খেঁকশেয়াল – আঁ আঁ আঁ আঁ পর্যন্ত) শুদ্ধ উচ্চারণে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467" y="919421"/>
            <a:ext cx="442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92" y="4675579"/>
            <a:ext cx="8451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‘মানুষের ইচ্ছাশক্তির কাছে শারীরিক প্রতিবন্ধকতা তুচ্ছ’- কথাটি ব্যাখ্যা 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5423" y="95219"/>
            <a:ext cx="2557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312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892" y="144162"/>
            <a:ext cx="4885899" cy="18620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115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115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19" y="3248167"/>
            <a:ext cx="8578826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খেকশিয়াল বুঝি তাকিয়ে দেখছিল তাকে। দেখুক গে। এখন ভয় ভয় করলে দেরি হয়ে যাবে। কাজেই এবার চোখ- কান বুঝে দৌড় শুরু করতে হলো তাকে।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EFFA-6DB0-45E3-94F0-C361D7272E58}" type="datetime1">
              <a:rPr lang="en-US" smtClean="0"/>
              <a:pPr/>
              <a:t>23-Mar-20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0" dirty="0" err="1" smtClean="0"/>
              <a:t>মোঃ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মাজেদুল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ইসলাম</a:t>
            </a:r>
            <a:r>
              <a:rPr lang="bn-IN" sz="2000" i="0" dirty="0" smtClean="0"/>
              <a:t>,সহকারি শিক্ষক,</a:t>
            </a:r>
            <a:r>
              <a:rPr lang="en-US" sz="2000" i="0" dirty="0" err="1" smtClean="0"/>
              <a:t>নিয়াজ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মুহম্মদ</a:t>
            </a:r>
            <a:r>
              <a:rPr lang="en-US" sz="2000" i="0" dirty="0" smtClean="0"/>
              <a:t> </a:t>
            </a:r>
            <a:r>
              <a:rPr lang="bn-IN" sz="2000" i="0" dirty="0" smtClean="0"/>
              <a:t>উচ্চ বালক বিদ্যালয়</a:t>
            </a:r>
            <a:r>
              <a:rPr lang="en-US" sz="2000" i="0" dirty="0" smtClean="0"/>
              <a:t>,</a:t>
            </a:r>
            <a:r>
              <a:rPr lang="bn-IN" sz="2000" i="0" dirty="0" smtClean="0"/>
              <a:t> </a:t>
            </a:r>
            <a:r>
              <a:rPr lang="en-US" sz="2000" i="0" dirty="0" err="1" smtClean="0"/>
              <a:t>ব্রাহ্মণবাড়িয়া</a:t>
            </a:r>
            <a:r>
              <a:rPr lang="en-US" sz="2000" i="0" dirty="0" smtClean="0"/>
              <a:t>।</a:t>
            </a:r>
            <a:endParaRPr lang="en-US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91D4-ABF2-4A16-B3DD-1A975CDA2D5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" y="443345"/>
            <a:ext cx="8935871" cy="597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" y="57145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14477" r="3788" b="13881"/>
          <a:stretch/>
        </p:blipFill>
        <p:spPr>
          <a:xfrm>
            <a:off x="2496572" y="225816"/>
            <a:ext cx="3668639" cy="245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z="1050" smtClean="0"/>
              <a:pPr/>
              <a:t>23-Mar-20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7" name="Pentagon 6"/>
          <p:cNvSpPr/>
          <p:nvPr/>
        </p:nvSpPr>
        <p:spPr>
          <a:xfrm>
            <a:off x="163773" y="1010649"/>
            <a:ext cx="2278847" cy="98145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তুলোমিঠে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14300" y="4162288"/>
            <a:ext cx="1946183" cy="886932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মগডাল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219164" y="1010649"/>
            <a:ext cx="2734384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হাওয়াই মিঠাই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83" y="3399247"/>
            <a:ext cx="4104728" cy="269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entagon 14"/>
          <p:cNvSpPr/>
          <p:nvPr/>
        </p:nvSpPr>
        <p:spPr>
          <a:xfrm>
            <a:off x="6219164" y="4109253"/>
            <a:ext cx="2734384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উঁচু ডাল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saju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823" y="3452282"/>
            <a:ext cx="4044388" cy="264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85" y="3634408"/>
            <a:ext cx="346710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ACF1-5EFF-4A6C-8CF0-F0A1173CCEC8}" type="datetime1">
              <a:rPr lang="en-US" sz="1050" smtClean="0"/>
              <a:pPr/>
              <a:t>23-Mar-20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মাজেদুল</a:t>
            </a:r>
            <a:r>
              <a:rPr lang="en-US" sz="2000" dirty="0"/>
              <a:t> </a:t>
            </a:r>
            <a:r>
              <a:rPr lang="en-US" sz="2000" dirty="0" err="1"/>
              <a:t>ইসলাম</a:t>
            </a:r>
            <a:r>
              <a:rPr lang="bn-IN" sz="2000" dirty="0"/>
              <a:t>,সহকারি শিক্ষক,</a:t>
            </a:r>
            <a:r>
              <a:rPr lang="en-US" sz="2000" dirty="0" err="1"/>
              <a:t>নিয়াজ</a:t>
            </a:r>
            <a:r>
              <a:rPr lang="en-US" sz="2000" dirty="0"/>
              <a:t> </a:t>
            </a:r>
            <a:r>
              <a:rPr lang="en-US" sz="2000" dirty="0" err="1"/>
              <a:t>মুহম্মদ</a:t>
            </a:r>
            <a:r>
              <a:rPr lang="en-US" sz="2000" dirty="0"/>
              <a:t> </a:t>
            </a:r>
            <a:r>
              <a:rPr lang="bn-IN" sz="2000" dirty="0"/>
              <a:t>উচ্চ বালক বিদ্যালয়</a:t>
            </a:r>
            <a:r>
              <a:rPr lang="en-US" sz="2000" dirty="0"/>
              <a:t>,</a:t>
            </a:r>
            <a:r>
              <a:rPr lang="bn-IN" sz="2000" dirty="0"/>
              <a:t> </a:t>
            </a:r>
            <a:r>
              <a:rPr lang="en-US" sz="2000" dirty="0" err="1"/>
              <a:t>ব্রাহ্মণবাড়িয়া</a:t>
            </a:r>
            <a:r>
              <a:rPr lang="en-US" sz="20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02D7-EE64-448F-9B8B-93D9BBD500AC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7" name="Pentagon 6"/>
          <p:cNvSpPr/>
          <p:nvPr/>
        </p:nvSpPr>
        <p:spPr>
          <a:xfrm>
            <a:off x="201253" y="992487"/>
            <a:ext cx="2723239" cy="98145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 rot="2009904">
            <a:off x="114300" y="2977728"/>
            <a:ext cx="2797791" cy="886932"/>
          </a:xfrm>
          <a:prstGeom prst="homePlate">
            <a:avLst>
              <a:gd name="adj" fmla="val 38673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প্রভাতফেরি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5910914" y="996706"/>
            <a:ext cx="2989475" cy="886932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 স্মৃতি রক্ষার জন্য নির্মিত মিনার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5844109" y="3421193"/>
            <a:ext cx="3102249" cy="2760054"/>
          </a:xfrm>
          <a:prstGeom prst="homePlate">
            <a:avLst>
              <a:gd name="adj" fmla="val 0"/>
            </a:avLst>
          </a:prstGeom>
          <a:gradFill>
            <a:gsLst>
              <a:gs pos="32000">
                <a:schemeClr val="accent4">
                  <a:lumMod val="110000"/>
                  <a:satMod val="105000"/>
                  <a:tint val="67000"/>
                </a:schemeClr>
              </a:gs>
              <a:gs pos="6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ভোরবেলা দল বেঁধে পাড়ায় পাড়ায় গান গেয়ে সবাইকে জাগিয়ে তোলার অনুষ্ঠান বিশেষ।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17" y="599367"/>
            <a:ext cx="2946894" cy="197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416"/>
            <a:ext cx="952610" cy="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647</Words>
  <Application>Microsoft Office PowerPoint</Application>
  <PresentationFormat>On-screen Show (4:3)</PresentationFormat>
  <Paragraphs>130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islam12mm@gmail.com</cp:lastModifiedBy>
  <cp:revision>97</cp:revision>
  <dcterms:created xsi:type="dcterms:W3CDTF">2015-08-23T16:00:17Z</dcterms:created>
  <dcterms:modified xsi:type="dcterms:W3CDTF">2020-03-23T03:55:04Z</dcterms:modified>
</cp:coreProperties>
</file>