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5"/>
  </p:notesMasterIdLst>
  <p:handoutMasterIdLst>
    <p:handoutMasterId r:id="rId26"/>
  </p:handoutMasterIdLst>
  <p:sldIdLst>
    <p:sldId id="289" r:id="rId4"/>
    <p:sldId id="273" r:id="rId5"/>
    <p:sldId id="262" r:id="rId6"/>
    <p:sldId id="302" r:id="rId7"/>
    <p:sldId id="315" r:id="rId8"/>
    <p:sldId id="323" r:id="rId9"/>
    <p:sldId id="322" r:id="rId10"/>
    <p:sldId id="320" r:id="rId11"/>
    <p:sldId id="279" r:id="rId12"/>
    <p:sldId id="294" r:id="rId13"/>
    <p:sldId id="281" r:id="rId14"/>
    <p:sldId id="296" r:id="rId15"/>
    <p:sldId id="283" r:id="rId16"/>
    <p:sldId id="292" r:id="rId17"/>
    <p:sldId id="284" r:id="rId18"/>
    <p:sldId id="321" r:id="rId19"/>
    <p:sldId id="270" r:id="rId20"/>
    <p:sldId id="285" r:id="rId21"/>
    <p:sldId id="297" r:id="rId22"/>
    <p:sldId id="316" r:id="rId23"/>
    <p:sldId id="28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73" autoAdjust="0"/>
    <p:restoredTop sz="99183" autoAdjust="0"/>
  </p:normalViewPr>
  <p:slideViewPr>
    <p:cSldViewPr>
      <p:cViewPr>
        <p:scale>
          <a:sx n="42" d="100"/>
          <a:sy n="42" d="100"/>
        </p:scale>
        <p:origin x="-74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5268"/>
    </p:cViewPr>
  </p:sorterViewPr>
  <p:notesViewPr>
    <p:cSldViewPr>
      <p:cViewPr varScale="1">
        <p:scale>
          <a:sx n="35" d="100"/>
          <a:sy n="35" d="100"/>
        </p:scale>
        <p:origin x="-1638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180EE0-BED3-413E-8366-877360303947}" type="doc">
      <dgm:prSet loTypeId="urn:microsoft.com/office/officeart/2005/8/layout/radial1" loCatId="cycle" qsTypeId="urn:microsoft.com/office/officeart/2005/8/quickstyle/3d7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534169FD-BBAE-46F0-9D9A-FAE28C2F05B9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8800" b="0" cap="none" spc="0" dirty="0" smtClean="0">
              <a:ln w="0"/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৬</a:t>
          </a:r>
          <a:endParaRPr lang="en-US" sz="8800" b="0" cap="none" spc="0" dirty="0">
            <a:ln w="0"/>
            <a:solidFill>
              <a:schemeClr val="bg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EE965BC-3090-473C-BDA3-C8EDE409EBBA}" type="parTrans" cxnId="{17E590F9-3CC3-47E2-A5FD-7AE414CB80BD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AE4D9C3-EB6B-4E18-AACA-5C8DD279C043}" type="sibTrans" cxnId="{17E590F9-3CC3-47E2-A5FD-7AE414CB80BD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42801A2-FC62-41F4-9F67-F8F88B578A1A}">
      <dgm:prSet phldrT="[Text]" custT="1"/>
      <dgm:spPr/>
      <dgm:t>
        <a:bodyPr/>
        <a:lstStyle/>
        <a:p>
          <a:r>
            <a:rPr lang="en-US" sz="4800" b="0" cap="none" spc="0" dirty="0" smtClean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৬</a:t>
          </a:r>
          <a:endParaRPr lang="en-US" sz="4800" b="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7CB65D0-1D7A-470D-BEA3-46807F001DCD}" type="parTrans" cxnId="{D3C2DA10-ACC7-40EA-9C7F-77D2E1F242C8}">
      <dgm:prSet custT="1"/>
      <dgm:spPr/>
      <dgm:t>
        <a:bodyPr/>
        <a:lstStyle/>
        <a:p>
          <a:endParaRPr lang="en-US" sz="7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7C5BDB6-DDE3-48E5-9DD4-F820D55A326F}" type="sibTrans" cxnId="{D3C2DA10-ACC7-40EA-9C7F-77D2E1F242C8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0BA2D89-7EE7-411F-BED9-40B42EC2C165}">
      <dgm:prSet phldrT="[Text]" custT="1"/>
      <dgm:spPr/>
      <dgm:t>
        <a:bodyPr/>
        <a:lstStyle/>
        <a:p>
          <a:r>
            <a:rPr lang="en-US" sz="4000" b="0" cap="none" spc="0" dirty="0" smtClean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১২</a:t>
          </a:r>
          <a:endParaRPr lang="en-US" sz="4000" b="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A16ABAC-C1C2-4F4D-87BA-985D9D17569F}" type="parTrans" cxnId="{59F5C61D-6C8D-4D29-8D70-FE336FA3723F}">
      <dgm:prSet custT="1"/>
      <dgm:spPr/>
      <dgm:t>
        <a:bodyPr/>
        <a:lstStyle/>
        <a:p>
          <a:endParaRPr lang="en-US" sz="7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143B2EB-B45D-4D01-8870-EC335CB3FEC3}" type="sibTrans" cxnId="{59F5C61D-6C8D-4D29-8D70-FE336FA3723F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A43E3F9-993A-40F2-820A-E4AC01C9A458}">
      <dgm:prSet phldrT="[Text]" custT="1"/>
      <dgm:spPr/>
      <dgm:t>
        <a:bodyPr/>
        <a:lstStyle/>
        <a:p>
          <a:r>
            <a:rPr lang="en-US" sz="4000" b="0" cap="none" spc="0" dirty="0" smtClean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২৪</a:t>
          </a:r>
          <a:endParaRPr lang="en-US" sz="4000" b="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B0FC183-A897-410B-88F9-25CA3945D6D8}" type="parTrans" cxnId="{3803D700-072F-4DD5-84E0-C3746C9C431D}">
      <dgm:prSet custT="1"/>
      <dgm:spPr/>
      <dgm:t>
        <a:bodyPr/>
        <a:lstStyle/>
        <a:p>
          <a:endParaRPr lang="en-US" sz="7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B107A3B-326F-415B-BF04-65F4207C09F0}" type="sibTrans" cxnId="{3803D700-072F-4DD5-84E0-C3746C9C431D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DCD5E46-1EEE-485C-A8B1-4C1E462994FE}">
      <dgm:prSet phldrT="[Text]" custT="1"/>
      <dgm:spPr/>
      <dgm:t>
        <a:bodyPr/>
        <a:lstStyle/>
        <a:p>
          <a:r>
            <a:rPr lang="en-US" sz="4000" b="0" cap="none" spc="0" dirty="0" smtClean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৩০</a:t>
          </a:r>
          <a:endParaRPr lang="en-US" sz="4000" b="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D90346E-B575-4D69-9C76-9293A1C01E88}" type="parTrans" cxnId="{337C59EF-5497-407A-8F30-270710074C01}">
      <dgm:prSet custT="1"/>
      <dgm:spPr/>
      <dgm:t>
        <a:bodyPr/>
        <a:lstStyle/>
        <a:p>
          <a:endParaRPr lang="en-US" sz="7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D64080D-B4A3-4F72-A17D-B4F324D77E6F}" type="sibTrans" cxnId="{337C59EF-5497-407A-8F30-270710074C01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BE23271-CE5F-474E-8331-633C4A964CC2}">
      <dgm:prSet custT="1"/>
      <dgm:spPr>
        <a:solidFill>
          <a:srgbClr val="800000"/>
        </a:solidFill>
      </dgm:spPr>
      <dgm:t>
        <a:bodyPr/>
        <a:lstStyle/>
        <a:p>
          <a:r>
            <a:rPr lang="bn-BD" sz="4000" b="0" cap="none" spc="0" dirty="0" smtClean="0">
              <a:ln w="0"/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</a:t>
          </a:r>
          <a:r>
            <a:rPr lang="en-US" sz="4000" b="0" cap="none" spc="0" dirty="0" smtClean="0">
              <a:ln w="0"/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৮</a:t>
          </a:r>
          <a:endParaRPr lang="en-US" sz="4000" b="0" cap="none" spc="0" dirty="0">
            <a:ln w="0"/>
            <a:solidFill>
              <a:schemeClr val="bg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963DC40-28EB-48C6-9724-06247990ACDD}" type="parTrans" cxnId="{3ADF637F-FC71-4609-9062-C3C99A8D10B1}">
      <dgm:prSet custT="1"/>
      <dgm:spPr/>
      <dgm:t>
        <a:bodyPr/>
        <a:lstStyle/>
        <a:p>
          <a:endParaRPr lang="en-US" sz="7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19F8079-62DC-45A0-8C2B-32641DFEF07C}" type="sibTrans" cxnId="{3ADF637F-FC71-4609-9062-C3C99A8D10B1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88B7286-EF5F-44F6-9747-03B77C677FAD}">
      <dgm:prSet custT="1"/>
      <dgm:spPr>
        <a:solidFill>
          <a:srgbClr val="800000"/>
        </a:solidFill>
      </dgm:spPr>
      <dgm:t>
        <a:bodyPr/>
        <a:lstStyle/>
        <a:p>
          <a:r>
            <a:rPr lang="en-US" sz="3600" b="0" cap="none" spc="0" dirty="0" smtClean="0">
              <a:ln w="0"/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৩৬</a:t>
          </a:r>
          <a:endParaRPr lang="en-US" sz="3600" b="0" cap="none" spc="0" dirty="0">
            <a:ln w="0"/>
            <a:solidFill>
              <a:schemeClr val="bg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AD0FF71-7906-4A0D-A99B-B9704B30186B}" type="parTrans" cxnId="{5A907C0D-6353-42B5-97B0-41FD6055F81E}">
      <dgm:prSet custT="1"/>
      <dgm:spPr/>
      <dgm:t>
        <a:bodyPr/>
        <a:lstStyle/>
        <a:p>
          <a:endParaRPr lang="en-US" sz="7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5F79BCB-3F0D-455E-AEAB-DE3730E1452E}" type="sibTrans" cxnId="{5A907C0D-6353-42B5-97B0-41FD6055F81E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15FF945-32C7-4C95-94CC-617C9356C0A1}">
      <dgm:prSet custT="1"/>
      <dgm:spPr/>
      <dgm:t>
        <a:bodyPr/>
        <a:lstStyle/>
        <a:p>
          <a:r>
            <a:rPr lang="en-US" sz="4000" b="0" cap="none" spc="0" dirty="0" smtClean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৪২</a:t>
          </a:r>
          <a:endParaRPr lang="en-US" sz="4000" b="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8BF02D3-2C23-4EE5-80E1-5E10BE2551B9}" type="parTrans" cxnId="{1F95BE6A-43B6-4DC9-924C-8D7A9B721560}">
      <dgm:prSet custT="1"/>
      <dgm:spPr/>
      <dgm:t>
        <a:bodyPr/>
        <a:lstStyle/>
        <a:p>
          <a:endParaRPr lang="en-US" sz="7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C56FE37-791E-46EE-B0E6-C1A3B9A8CA6B}" type="sibTrans" cxnId="{1F95BE6A-43B6-4DC9-924C-8D7A9B721560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7A48F7B-8F00-4F95-8CCE-ACE8D17F1779}">
      <dgm:prSet custT="1"/>
      <dgm:spPr/>
      <dgm:t>
        <a:bodyPr/>
        <a:lstStyle/>
        <a:p>
          <a:endParaRPr lang="en-US" sz="4000" b="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EE06CF2-20AE-4D8B-A237-DB2987FDF6DD}" type="parTrans" cxnId="{08C8372C-DF0A-4219-A16D-AF38F9B8809F}">
      <dgm:prSet custT="1"/>
      <dgm:spPr/>
      <dgm:t>
        <a:bodyPr/>
        <a:lstStyle/>
        <a:p>
          <a:endParaRPr lang="en-US" sz="7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4B85E56-147B-4ABB-947D-A3832B2CB83B}" type="sibTrans" cxnId="{08C8372C-DF0A-4219-A16D-AF38F9B8809F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BE6BD3B-20C3-4329-B360-5AD463ABEDCF}" type="pres">
      <dgm:prSet presAssocID="{6E180EE0-BED3-413E-8366-87736030394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540956-A092-4C3F-8C61-FC9D1A7F14E5}" type="pres">
      <dgm:prSet presAssocID="{534169FD-BBAE-46F0-9D9A-FAE28C2F05B9}" presName="centerShape" presStyleLbl="node0" presStyleIdx="0" presStyleCnt="1" custScaleX="176067" custScaleY="168667"/>
      <dgm:spPr/>
      <dgm:t>
        <a:bodyPr/>
        <a:lstStyle/>
        <a:p>
          <a:endParaRPr lang="en-US"/>
        </a:p>
      </dgm:t>
    </dgm:pt>
    <dgm:pt modelId="{803679EE-5255-4870-A059-77CC6E11666C}" type="pres">
      <dgm:prSet presAssocID="{47CB65D0-1D7A-470D-BEA3-46807F001DCD}" presName="Name9" presStyleLbl="parChTrans1D2" presStyleIdx="0" presStyleCnt="8"/>
      <dgm:spPr/>
      <dgm:t>
        <a:bodyPr/>
        <a:lstStyle/>
        <a:p>
          <a:endParaRPr lang="en-US"/>
        </a:p>
      </dgm:t>
    </dgm:pt>
    <dgm:pt modelId="{915CAE6C-AAA9-4014-87C7-F1E4755F6E5C}" type="pres">
      <dgm:prSet presAssocID="{47CB65D0-1D7A-470D-BEA3-46807F001DCD}" presName="connTx" presStyleLbl="parChTrans1D2" presStyleIdx="0" presStyleCnt="8"/>
      <dgm:spPr/>
      <dgm:t>
        <a:bodyPr/>
        <a:lstStyle/>
        <a:p>
          <a:endParaRPr lang="en-US"/>
        </a:p>
      </dgm:t>
    </dgm:pt>
    <dgm:pt modelId="{5EF08ECA-C237-4FD8-A298-115EF21F5933}" type="pres">
      <dgm:prSet presAssocID="{642801A2-FC62-41F4-9F67-F8F88B578A1A}" presName="node" presStyleLbl="node1" presStyleIdx="0" presStyleCnt="8" custScaleX="118436" custScaleY="1224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82820F-2F2E-4964-8F13-4C8D160F01CA}" type="pres">
      <dgm:prSet presAssocID="{6A16ABAC-C1C2-4F4D-87BA-985D9D17569F}" presName="Name9" presStyleLbl="parChTrans1D2" presStyleIdx="1" presStyleCnt="8"/>
      <dgm:spPr/>
      <dgm:t>
        <a:bodyPr/>
        <a:lstStyle/>
        <a:p>
          <a:endParaRPr lang="en-US"/>
        </a:p>
      </dgm:t>
    </dgm:pt>
    <dgm:pt modelId="{E13989D1-DAFD-4FB0-B58A-ED336F558447}" type="pres">
      <dgm:prSet presAssocID="{6A16ABAC-C1C2-4F4D-87BA-985D9D17569F}" presName="connTx" presStyleLbl="parChTrans1D2" presStyleIdx="1" presStyleCnt="8"/>
      <dgm:spPr/>
      <dgm:t>
        <a:bodyPr/>
        <a:lstStyle/>
        <a:p>
          <a:endParaRPr lang="en-US"/>
        </a:p>
      </dgm:t>
    </dgm:pt>
    <dgm:pt modelId="{148FF0CE-84A5-448E-ADDC-AD9A4F30B117}" type="pres">
      <dgm:prSet presAssocID="{40BA2D89-7EE7-411F-BED9-40B42EC2C165}" presName="node" presStyleLbl="node1" presStyleIdx="1" presStyleCnt="8" custScaleX="135728" custScaleY="1222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90FF25-C17E-42C4-A292-77EBF6830D36}" type="pres">
      <dgm:prSet presAssocID="{4963DC40-28EB-48C6-9724-06247990ACDD}" presName="Name9" presStyleLbl="parChTrans1D2" presStyleIdx="2" presStyleCnt="8"/>
      <dgm:spPr/>
      <dgm:t>
        <a:bodyPr/>
        <a:lstStyle/>
        <a:p>
          <a:endParaRPr lang="en-US"/>
        </a:p>
      </dgm:t>
    </dgm:pt>
    <dgm:pt modelId="{CFCD4B59-F6C1-448E-9935-89BDE0A65FA3}" type="pres">
      <dgm:prSet presAssocID="{4963DC40-28EB-48C6-9724-06247990ACDD}" presName="connTx" presStyleLbl="parChTrans1D2" presStyleIdx="2" presStyleCnt="8"/>
      <dgm:spPr/>
      <dgm:t>
        <a:bodyPr/>
        <a:lstStyle/>
        <a:p>
          <a:endParaRPr lang="en-US"/>
        </a:p>
      </dgm:t>
    </dgm:pt>
    <dgm:pt modelId="{8B7CE058-D641-44C5-BD61-88C6D4154AB4}" type="pres">
      <dgm:prSet presAssocID="{8BE23271-CE5F-474E-8331-633C4A964CC2}" presName="node" presStyleLbl="node1" presStyleIdx="2" presStyleCnt="8" custScaleX="122779" custScaleY="1121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D6533F-E25E-4900-84F3-0267434CB6E6}" type="pres">
      <dgm:prSet presAssocID="{FB0FC183-A897-410B-88F9-25CA3945D6D8}" presName="Name9" presStyleLbl="parChTrans1D2" presStyleIdx="3" presStyleCnt="8"/>
      <dgm:spPr/>
      <dgm:t>
        <a:bodyPr/>
        <a:lstStyle/>
        <a:p>
          <a:endParaRPr lang="en-US"/>
        </a:p>
      </dgm:t>
    </dgm:pt>
    <dgm:pt modelId="{A1AD8FA6-0A09-43AC-A86D-5A4E591C7077}" type="pres">
      <dgm:prSet presAssocID="{FB0FC183-A897-410B-88F9-25CA3945D6D8}" presName="connTx" presStyleLbl="parChTrans1D2" presStyleIdx="3" presStyleCnt="8"/>
      <dgm:spPr/>
      <dgm:t>
        <a:bodyPr/>
        <a:lstStyle/>
        <a:p>
          <a:endParaRPr lang="en-US"/>
        </a:p>
      </dgm:t>
    </dgm:pt>
    <dgm:pt modelId="{E70A23EC-3AE1-4DC3-949B-4A47764A94C3}" type="pres">
      <dgm:prSet presAssocID="{9A43E3F9-993A-40F2-820A-E4AC01C9A458}" presName="node" presStyleLbl="node1" presStyleIdx="3" presStyleCnt="8" custScaleX="117493" custScaleY="1110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B0A06C-934E-47E4-9ACA-65D70DA4B281}" type="pres">
      <dgm:prSet presAssocID="{ED90346E-B575-4D69-9C76-9293A1C01E88}" presName="Name9" presStyleLbl="parChTrans1D2" presStyleIdx="4" presStyleCnt="8"/>
      <dgm:spPr/>
      <dgm:t>
        <a:bodyPr/>
        <a:lstStyle/>
        <a:p>
          <a:endParaRPr lang="en-US"/>
        </a:p>
      </dgm:t>
    </dgm:pt>
    <dgm:pt modelId="{3FD922B0-A6FC-4D1C-A7D6-5A6EA0E75744}" type="pres">
      <dgm:prSet presAssocID="{ED90346E-B575-4D69-9C76-9293A1C01E88}" presName="connTx" presStyleLbl="parChTrans1D2" presStyleIdx="4" presStyleCnt="8"/>
      <dgm:spPr/>
      <dgm:t>
        <a:bodyPr/>
        <a:lstStyle/>
        <a:p>
          <a:endParaRPr lang="en-US"/>
        </a:p>
      </dgm:t>
    </dgm:pt>
    <dgm:pt modelId="{D3784D62-8435-4A9E-8C63-2F6CB97A7FC3}" type="pres">
      <dgm:prSet presAssocID="{8DCD5E46-1EEE-485C-A8B1-4C1E462994FE}" presName="node" presStyleLbl="node1" presStyleIdx="4" presStyleCnt="8" custScaleX="121655" custScaleY="1190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129DF6-B830-4C3F-9B85-5757804E2C2B}" type="pres">
      <dgm:prSet presAssocID="{EAD0FF71-7906-4A0D-A99B-B9704B30186B}" presName="Name9" presStyleLbl="parChTrans1D2" presStyleIdx="5" presStyleCnt="8"/>
      <dgm:spPr/>
      <dgm:t>
        <a:bodyPr/>
        <a:lstStyle/>
        <a:p>
          <a:endParaRPr lang="en-US"/>
        </a:p>
      </dgm:t>
    </dgm:pt>
    <dgm:pt modelId="{3F9434EA-F372-4759-8C60-7C6B49C6B148}" type="pres">
      <dgm:prSet presAssocID="{EAD0FF71-7906-4A0D-A99B-B9704B30186B}" presName="connTx" presStyleLbl="parChTrans1D2" presStyleIdx="5" presStyleCnt="8"/>
      <dgm:spPr/>
      <dgm:t>
        <a:bodyPr/>
        <a:lstStyle/>
        <a:p>
          <a:endParaRPr lang="en-US"/>
        </a:p>
      </dgm:t>
    </dgm:pt>
    <dgm:pt modelId="{20AB6E6F-7279-4443-A2EB-4DA6BCCBB882}" type="pres">
      <dgm:prSet presAssocID="{088B7286-EF5F-44F6-9747-03B77C677FAD}" presName="node" presStyleLbl="node1" presStyleIdx="5" presStyleCnt="8" custScaleX="121655" custScaleY="1190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08A638-A2FC-45E7-96BF-30E46BAC5720}" type="pres">
      <dgm:prSet presAssocID="{58BF02D3-2C23-4EE5-80E1-5E10BE2551B9}" presName="Name9" presStyleLbl="parChTrans1D2" presStyleIdx="6" presStyleCnt="8"/>
      <dgm:spPr/>
      <dgm:t>
        <a:bodyPr/>
        <a:lstStyle/>
        <a:p>
          <a:endParaRPr lang="en-US"/>
        </a:p>
      </dgm:t>
    </dgm:pt>
    <dgm:pt modelId="{44D9407A-4356-4CA7-B652-09E20E98FAA9}" type="pres">
      <dgm:prSet presAssocID="{58BF02D3-2C23-4EE5-80E1-5E10BE2551B9}" presName="connTx" presStyleLbl="parChTrans1D2" presStyleIdx="6" presStyleCnt="8"/>
      <dgm:spPr/>
      <dgm:t>
        <a:bodyPr/>
        <a:lstStyle/>
        <a:p>
          <a:endParaRPr lang="en-US"/>
        </a:p>
      </dgm:t>
    </dgm:pt>
    <dgm:pt modelId="{B5790094-0FD3-40BB-B7A2-700AEBB9880B}" type="pres">
      <dgm:prSet presAssocID="{715FF945-32C7-4C95-94CC-617C9356C0A1}" presName="node" presStyleLbl="node1" presStyleIdx="6" presStyleCnt="8" custScaleX="146405" custScaleY="1239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45A128-533A-4D6E-8D95-EA0465FD0AC6}" type="pres">
      <dgm:prSet presAssocID="{8EE06CF2-20AE-4D8B-A237-DB2987FDF6DD}" presName="Name9" presStyleLbl="parChTrans1D2" presStyleIdx="7" presStyleCnt="8"/>
      <dgm:spPr/>
      <dgm:t>
        <a:bodyPr/>
        <a:lstStyle/>
        <a:p>
          <a:endParaRPr lang="en-US"/>
        </a:p>
      </dgm:t>
    </dgm:pt>
    <dgm:pt modelId="{49EF9DF4-2DE9-4365-A360-8465B7397097}" type="pres">
      <dgm:prSet presAssocID="{8EE06CF2-20AE-4D8B-A237-DB2987FDF6DD}" presName="connTx" presStyleLbl="parChTrans1D2" presStyleIdx="7" presStyleCnt="8"/>
      <dgm:spPr/>
      <dgm:t>
        <a:bodyPr/>
        <a:lstStyle/>
        <a:p>
          <a:endParaRPr lang="en-US"/>
        </a:p>
      </dgm:t>
    </dgm:pt>
    <dgm:pt modelId="{C618A2DF-68AC-4C35-92DC-5A127327736B}" type="pres">
      <dgm:prSet presAssocID="{47A48F7B-8F00-4F95-8CCE-ACE8D17F1779}" presName="node" presStyleLbl="node1" presStyleIdx="7" presStyleCnt="8" custScaleX="136447" custScaleY="133529" custRadScaleRad="125173" custRadScaleInc="-168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A772B8-4541-431F-95B4-BE742DE02F93}" type="presOf" srcId="{6E180EE0-BED3-413E-8366-877360303947}" destId="{CBE6BD3B-20C3-4329-B360-5AD463ABEDCF}" srcOrd="0" destOrd="0" presId="urn:microsoft.com/office/officeart/2005/8/layout/radial1"/>
    <dgm:cxn modelId="{337C59EF-5497-407A-8F30-270710074C01}" srcId="{534169FD-BBAE-46F0-9D9A-FAE28C2F05B9}" destId="{8DCD5E46-1EEE-485C-A8B1-4C1E462994FE}" srcOrd="4" destOrd="0" parTransId="{ED90346E-B575-4D69-9C76-9293A1C01E88}" sibTransId="{8D64080D-B4A3-4F72-A17D-B4F324D77E6F}"/>
    <dgm:cxn modelId="{5EF7CCE7-3EA1-4E51-97BD-785806AAF51A}" type="presOf" srcId="{FB0FC183-A897-410B-88F9-25CA3945D6D8}" destId="{C9D6533F-E25E-4900-84F3-0267434CB6E6}" srcOrd="0" destOrd="0" presId="urn:microsoft.com/office/officeart/2005/8/layout/radial1"/>
    <dgm:cxn modelId="{5F3C6AFD-8ED0-4479-BAD2-F8B4A529DA57}" type="presOf" srcId="{642801A2-FC62-41F4-9F67-F8F88B578A1A}" destId="{5EF08ECA-C237-4FD8-A298-115EF21F5933}" srcOrd="0" destOrd="0" presId="urn:microsoft.com/office/officeart/2005/8/layout/radial1"/>
    <dgm:cxn modelId="{5A907C0D-6353-42B5-97B0-41FD6055F81E}" srcId="{534169FD-BBAE-46F0-9D9A-FAE28C2F05B9}" destId="{088B7286-EF5F-44F6-9747-03B77C677FAD}" srcOrd="5" destOrd="0" parTransId="{EAD0FF71-7906-4A0D-A99B-B9704B30186B}" sibTransId="{C5F79BCB-3F0D-455E-AEAB-DE3730E1452E}"/>
    <dgm:cxn modelId="{84D2DB5E-3146-4DDA-A475-F5F1BF6F24DF}" type="presOf" srcId="{8EE06CF2-20AE-4D8B-A237-DB2987FDF6DD}" destId="{F845A128-533A-4D6E-8D95-EA0465FD0AC6}" srcOrd="0" destOrd="0" presId="urn:microsoft.com/office/officeart/2005/8/layout/radial1"/>
    <dgm:cxn modelId="{2B7994FD-56D0-4E8A-AFCF-46D4F7A9EF2C}" type="presOf" srcId="{40BA2D89-7EE7-411F-BED9-40B42EC2C165}" destId="{148FF0CE-84A5-448E-ADDC-AD9A4F30B117}" srcOrd="0" destOrd="0" presId="urn:microsoft.com/office/officeart/2005/8/layout/radial1"/>
    <dgm:cxn modelId="{056B9338-E085-43D8-A05B-6A1BDCE61290}" type="presOf" srcId="{715FF945-32C7-4C95-94CC-617C9356C0A1}" destId="{B5790094-0FD3-40BB-B7A2-700AEBB9880B}" srcOrd="0" destOrd="0" presId="urn:microsoft.com/office/officeart/2005/8/layout/radial1"/>
    <dgm:cxn modelId="{5D86B49E-63D0-4BE9-8163-0978CBBD1E02}" type="presOf" srcId="{ED90346E-B575-4D69-9C76-9293A1C01E88}" destId="{3FD922B0-A6FC-4D1C-A7D6-5A6EA0E75744}" srcOrd="1" destOrd="0" presId="urn:microsoft.com/office/officeart/2005/8/layout/radial1"/>
    <dgm:cxn modelId="{17E590F9-3CC3-47E2-A5FD-7AE414CB80BD}" srcId="{6E180EE0-BED3-413E-8366-877360303947}" destId="{534169FD-BBAE-46F0-9D9A-FAE28C2F05B9}" srcOrd="0" destOrd="0" parTransId="{FEE965BC-3090-473C-BDA3-C8EDE409EBBA}" sibTransId="{EAE4D9C3-EB6B-4E18-AACA-5C8DD279C043}"/>
    <dgm:cxn modelId="{3ADF637F-FC71-4609-9062-C3C99A8D10B1}" srcId="{534169FD-BBAE-46F0-9D9A-FAE28C2F05B9}" destId="{8BE23271-CE5F-474E-8331-633C4A964CC2}" srcOrd="2" destOrd="0" parTransId="{4963DC40-28EB-48C6-9724-06247990ACDD}" sibTransId="{019F8079-62DC-45A0-8C2B-32641DFEF07C}"/>
    <dgm:cxn modelId="{8C0C0725-88FD-4E26-9586-D0EC16ED45DF}" type="presOf" srcId="{ED90346E-B575-4D69-9C76-9293A1C01E88}" destId="{70B0A06C-934E-47E4-9ACA-65D70DA4B281}" srcOrd="0" destOrd="0" presId="urn:microsoft.com/office/officeart/2005/8/layout/radial1"/>
    <dgm:cxn modelId="{802ED084-B338-4341-B522-E59849035634}" type="presOf" srcId="{58BF02D3-2C23-4EE5-80E1-5E10BE2551B9}" destId="{44D9407A-4356-4CA7-B652-09E20E98FAA9}" srcOrd="1" destOrd="0" presId="urn:microsoft.com/office/officeart/2005/8/layout/radial1"/>
    <dgm:cxn modelId="{65144247-35E7-4286-83DA-908882192B5A}" type="presOf" srcId="{47CB65D0-1D7A-470D-BEA3-46807F001DCD}" destId="{803679EE-5255-4870-A059-77CC6E11666C}" srcOrd="0" destOrd="0" presId="urn:microsoft.com/office/officeart/2005/8/layout/radial1"/>
    <dgm:cxn modelId="{08C8372C-DF0A-4219-A16D-AF38F9B8809F}" srcId="{534169FD-BBAE-46F0-9D9A-FAE28C2F05B9}" destId="{47A48F7B-8F00-4F95-8CCE-ACE8D17F1779}" srcOrd="7" destOrd="0" parTransId="{8EE06CF2-20AE-4D8B-A237-DB2987FDF6DD}" sibTransId="{E4B85E56-147B-4ABB-947D-A3832B2CB83B}"/>
    <dgm:cxn modelId="{78466348-FDDA-4F59-A2D9-320A2BED38FC}" type="presOf" srcId="{47A48F7B-8F00-4F95-8CCE-ACE8D17F1779}" destId="{C618A2DF-68AC-4C35-92DC-5A127327736B}" srcOrd="0" destOrd="0" presId="urn:microsoft.com/office/officeart/2005/8/layout/radial1"/>
    <dgm:cxn modelId="{FCDC5111-6985-4BB3-B027-2795B698E770}" type="presOf" srcId="{8EE06CF2-20AE-4D8B-A237-DB2987FDF6DD}" destId="{49EF9DF4-2DE9-4365-A360-8465B7397097}" srcOrd="1" destOrd="0" presId="urn:microsoft.com/office/officeart/2005/8/layout/radial1"/>
    <dgm:cxn modelId="{5C2D5C99-32BA-4C5F-BCFC-A041A92B8BF5}" type="presOf" srcId="{9A43E3F9-993A-40F2-820A-E4AC01C9A458}" destId="{E70A23EC-3AE1-4DC3-949B-4A47764A94C3}" srcOrd="0" destOrd="0" presId="urn:microsoft.com/office/officeart/2005/8/layout/radial1"/>
    <dgm:cxn modelId="{1F95BE6A-43B6-4DC9-924C-8D7A9B721560}" srcId="{534169FD-BBAE-46F0-9D9A-FAE28C2F05B9}" destId="{715FF945-32C7-4C95-94CC-617C9356C0A1}" srcOrd="6" destOrd="0" parTransId="{58BF02D3-2C23-4EE5-80E1-5E10BE2551B9}" sibTransId="{0C56FE37-791E-46EE-B0E6-C1A3B9A8CA6B}"/>
    <dgm:cxn modelId="{BC2746D5-A172-4560-91FA-DCB865A8033D}" type="presOf" srcId="{6A16ABAC-C1C2-4F4D-87BA-985D9D17569F}" destId="{E13989D1-DAFD-4FB0-B58A-ED336F558447}" srcOrd="1" destOrd="0" presId="urn:microsoft.com/office/officeart/2005/8/layout/radial1"/>
    <dgm:cxn modelId="{0101DE83-3B16-4F69-AF91-3D9C7AB5B2AB}" type="presOf" srcId="{4963DC40-28EB-48C6-9724-06247990ACDD}" destId="{0390FF25-C17E-42C4-A292-77EBF6830D36}" srcOrd="0" destOrd="0" presId="urn:microsoft.com/office/officeart/2005/8/layout/radial1"/>
    <dgm:cxn modelId="{3803D700-072F-4DD5-84E0-C3746C9C431D}" srcId="{534169FD-BBAE-46F0-9D9A-FAE28C2F05B9}" destId="{9A43E3F9-993A-40F2-820A-E4AC01C9A458}" srcOrd="3" destOrd="0" parTransId="{FB0FC183-A897-410B-88F9-25CA3945D6D8}" sibTransId="{AB107A3B-326F-415B-BF04-65F4207C09F0}"/>
    <dgm:cxn modelId="{2A94A9A1-3E97-4207-8038-89C5336EA7D3}" type="presOf" srcId="{FB0FC183-A897-410B-88F9-25CA3945D6D8}" destId="{A1AD8FA6-0A09-43AC-A86D-5A4E591C7077}" srcOrd="1" destOrd="0" presId="urn:microsoft.com/office/officeart/2005/8/layout/radial1"/>
    <dgm:cxn modelId="{DDFF65B5-F7EB-46DA-AED7-7915A5992FBA}" type="presOf" srcId="{47CB65D0-1D7A-470D-BEA3-46807F001DCD}" destId="{915CAE6C-AAA9-4014-87C7-F1E4755F6E5C}" srcOrd="1" destOrd="0" presId="urn:microsoft.com/office/officeart/2005/8/layout/radial1"/>
    <dgm:cxn modelId="{4FBF94B5-85C3-4132-8A5A-6B115AA3C52E}" type="presOf" srcId="{58BF02D3-2C23-4EE5-80E1-5E10BE2551B9}" destId="{8B08A638-A2FC-45E7-96BF-30E46BAC5720}" srcOrd="0" destOrd="0" presId="urn:microsoft.com/office/officeart/2005/8/layout/radial1"/>
    <dgm:cxn modelId="{D3C2DA10-ACC7-40EA-9C7F-77D2E1F242C8}" srcId="{534169FD-BBAE-46F0-9D9A-FAE28C2F05B9}" destId="{642801A2-FC62-41F4-9F67-F8F88B578A1A}" srcOrd="0" destOrd="0" parTransId="{47CB65D0-1D7A-470D-BEA3-46807F001DCD}" sibTransId="{37C5BDB6-DDE3-48E5-9DD4-F820D55A326F}"/>
    <dgm:cxn modelId="{31B8D797-E23F-451D-B9E1-C0A43738F89C}" type="presOf" srcId="{088B7286-EF5F-44F6-9747-03B77C677FAD}" destId="{20AB6E6F-7279-4443-A2EB-4DA6BCCBB882}" srcOrd="0" destOrd="0" presId="urn:microsoft.com/office/officeart/2005/8/layout/radial1"/>
    <dgm:cxn modelId="{20E08368-B37C-4B99-873C-AAF3CA9E7D59}" type="presOf" srcId="{8DCD5E46-1EEE-485C-A8B1-4C1E462994FE}" destId="{D3784D62-8435-4A9E-8C63-2F6CB97A7FC3}" srcOrd="0" destOrd="0" presId="urn:microsoft.com/office/officeart/2005/8/layout/radial1"/>
    <dgm:cxn modelId="{59F5C61D-6C8D-4D29-8D70-FE336FA3723F}" srcId="{534169FD-BBAE-46F0-9D9A-FAE28C2F05B9}" destId="{40BA2D89-7EE7-411F-BED9-40B42EC2C165}" srcOrd="1" destOrd="0" parTransId="{6A16ABAC-C1C2-4F4D-87BA-985D9D17569F}" sibTransId="{4143B2EB-B45D-4D01-8870-EC335CB3FEC3}"/>
    <dgm:cxn modelId="{28EA8709-CE4E-4735-82BB-B86F06644AB2}" type="presOf" srcId="{6A16ABAC-C1C2-4F4D-87BA-985D9D17569F}" destId="{B682820F-2F2E-4964-8F13-4C8D160F01CA}" srcOrd="0" destOrd="0" presId="urn:microsoft.com/office/officeart/2005/8/layout/radial1"/>
    <dgm:cxn modelId="{17BCC2A8-0613-484A-A5DE-3FAC793006BA}" type="presOf" srcId="{534169FD-BBAE-46F0-9D9A-FAE28C2F05B9}" destId="{3B540956-A092-4C3F-8C61-FC9D1A7F14E5}" srcOrd="0" destOrd="0" presId="urn:microsoft.com/office/officeart/2005/8/layout/radial1"/>
    <dgm:cxn modelId="{095E9EE2-E175-4A07-8E5E-48EBFD32CB7E}" type="presOf" srcId="{EAD0FF71-7906-4A0D-A99B-B9704B30186B}" destId="{3F9434EA-F372-4759-8C60-7C6B49C6B148}" srcOrd="1" destOrd="0" presId="urn:microsoft.com/office/officeart/2005/8/layout/radial1"/>
    <dgm:cxn modelId="{4C85BB2F-FE52-4134-A9FD-656757A12066}" type="presOf" srcId="{4963DC40-28EB-48C6-9724-06247990ACDD}" destId="{CFCD4B59-F6C1-448E-9935-89BDE0A65FA3}" srcOrd="1" destOrd="0" presId="urn:microsoft.com/office/officeart/2005/8/layout/radial1"/>
    <dgm:cxn modelId="{911E19C8-7C18-4122-A87C-815C47C6B7FB}" type="presOf" srcId="{EAD0FF71-7906-4A0D-A99B-B9704B30186B}" destId="{DB129DF6-B830-4C3F-9B85-5757804E2C2B}" srcOrd="0" destOrd="0" presId="urn:microsoft.com/office/officeart/2005/8/layout/radial1"/>
    <dgm:cxn modelId="{05AFDD9D-DAE6-4B85-BF2C-43904BEF3F4C}" type="presOf" srcId="{8BE23271-CE5F-474E-8331-633C4A964CC2}" destId="{8B7CE058-D641-44C5-BD61-88C6D4154AB4}" srcOrd="0" destOrd="0" presId="urn:microsoft.com/office/officeart/2005/8/layout/radial1"/>
    <dgm:cxn modelId="{CAF36571-E391-409F-B87A-7C49D695C471}" type="presParOf" srcId="{CBE6BD3B-20C3-4329-B360-5AD463ABEDCF}" destId="{3B540956-A092-4C3F-8C61-FC9D1A7F14E5}" srcOrd="0" destOrd="0" presId="urn:microsoft.com/office/officeart/2005/8/layout/radial1"/>
    <dgm:cxn modelId="{4CCF0191-D56E-4B8B-B5CE-368AFBF0416D}" type="presParOf" srcId="{CBE6BD3B-20C3-4329-B360-5AD463ABEDCF}" destId="{803679EE-5255-4870-A059-77CC6E11666C}" srcOrd="1" destOrd="0" presId="urn:microsoft.com/office/officeart/2005/8/layout/radial1"/>
    <dgm:cxn modelId="{44A816BE-B968-42D2-B58B-AF2AC0A04487}" type="presParOf" srcId="{803679EE-5255-4870-A059-77CC6E11666C}" destId="{915CAE6C-AAA9-4014-87C7-F1E4755F6E5C}" srcOrd="0" destOrd="0" presId="urn:microsoft.com/office/officeart/2005/8/layout/radial1"/>
    <dgm:cxn modelId="{6405120B-656E-4482-B2EE-35F37AAC5D9E}" type="presParOf" srcId="{CBE6BD3B-20C3-4329-B360-5AD463ABEDCF}" destId="{5EF08ECA-C237-4FD8-A298-115EF21F5933}" srcOrd="2" destOrd="0" presId="urn:microsoft.com/office/officeart/2005/8/layout/radial1"/>
    <dgm:cxn modelId="{7F196415-737D-446C-A4C5-53B6F78C103C}" type="presParOf" srcId="{CBE6BD3B-20C3-4329-B360-5AD463ABEDCF}" destId="{B682820F-2F2E-4964-8F13-4C8D160F01CA}" srcOrd="3" destOrd="0" presId="urn:microsoft.com/office/officeart/2005/8/layout/radial1"/>
    <dgm:cxn modelId="{E07D943F-00F4-46E9-B84D-D745CC7ECCE6}" type="presParOf" srcId="{B682820F-2F2E-4964-8F13-4C8D160F01CA}" destId="{E13989D1-DAFD-4FB0-B58A-ED336F558447}" srcOrd="0" destOrd="0" presId="urn:microsoft.com/office/officeart/2005/8/layout/radial1"/>
    <dgm:cxn modelId="{0B12C2C9-87DA-4230-AA44-93A3B4655134}" type="presParOf" srcId="{CBE6BD3B-20C3-4329-B360-5AD463ABEDCF}" destId="{148FF0CE-84A5-448E-ADDC-AD9A4F30B117}" srcOrd="4" destOrd="0" presId="urn:microsoft.com/office/officeart/2005/8/layout/radial1"/>
    <dgm:cxn modelId="{DE6F152D-899D-413F-ADBC-86E9E0A78FBD}" type="presParOf" srcId="{CBE6BD3B-20C3-4329-B360-5AD463ABEDCF}" destId="{0390FF25-C17E-42C4-A292-77EBF6830D36}" srcOrd="5" destOrd="0" presId="urn:microsoft.com/office/officeart/2005/8/layout/radial1"/>
    <dgm:cxn modelId="{5C096CAA-BE13-4C64-A86A-D1DE4C02A980}" type="presParOf" srcId="{0390FF25-C17E-42C4-A292-77EBF6830D36}" destId="{CFCD4B59-F6C1-448E-9935-89BDE0A65FA3}" srcOrd="0" destOrd="0" presId="urn:microsoft.com/office/officeart/2005/8/layout/radial1"/>
    <dgm:cxn modelId="{38A964D8-73EB-4405-BBA0-E4C422C56ED0}" type="presParOf" srcId="{CBE6BD3B-20C3-4329-B360-5AD463ABEDCF}" destId="{8B7CE058-D641-44C5-BD61-88C6D4154AB4}" srcOrd="6" destOrd="0" presId="urn:microsoft.com/office/officeart/2005/8/layout/radial1"/>
    <dgm:cxn modelId="{3CFC81AD-917C-4622-A8E6-5D8EFBE01ADB}" type="presParOf" srcId="{CBE6BD3B-20C3-4329-B360-5AD463ABEDCF}" destId="{C9D6533F-E25E-4900-84F3-0267434CB6E6}" srcOrd="7" destOrd="0" presId="urn:microsoft.com/office/officeart/2005/8/layout/radial1"/>
    <dgm:cxn modelId="{2D2AEBC4-1552-454B-AD75-F0CA83E84B4F}" type="presParOf" srcId="{C9D6533F-E25E-4900-84F3-0267434CB6E6}" destId="{A1AD8FA6-0A09-43AC-A86D-5A4E591C7077}" srcOrd="0" destOrd="0" presId="urn:microsoft.com/office/officeart/2005/8/layout/radial1"/>
    <dgm:cxn modelId="{AB8EEF2B-5B14-4FA3-B231-FA430DBA41B3}" type="presParOf" srcId="{CBE6BD3B-20C3-4329-B360-5AD463ABEDCF}" destId="{E70A23EC-3AE1-4DC3-949B-4A47764A94C3}" srcOrd="8" destOrd="0" presId="urn:microsoft.com/office/officeart/2005/8/layout/radial1"/>
    <dgm:cxn modelId="{31512FE1-9DCF-46A7-9F97-309C3D8E0106}" type="presParOf" srcId="{CBE6BD3B-20C3-4329-B360-5AD463ABEDCF}" destId="{70B0A06C-934E-47E4-9ACA-65D70DA4B281}" srcOrd="9" destOrd="0" presId="urn:microsoft.com/office/officeart/2005/8/layout/radial1"/>
    <dgm:cxn modelId="{9FEA63D5-FEFA-44AF-920D-215CFF91C873}" type="presParOf" srcId="{70B0A06C-934E-47E4-9ACA-65D70DA4B281}" destId="{3FD922B0-A6FC-4D1C-A7D6-5A6EA0E75744}" srcOrd="0" destOrd="0" presId="urn:microsoft.com/office/officeart/2005/8/layout/radial1"/>
    <dgm:cxn modelId="{CCED008A-620D-473F-B422-0178735C28CB}" type="presParOf" srcId="{CBE6BD3B-20C3-4329-B360-5AD463ABEDCF}" destId="{D3784D62-8435-4A9E-8C63-2F6CB97A7FC3}" srcOrd="10" destOrd="0" presId="urn:microsoft.com/office/officeart/2005/8/layout/radial1"/>
    <dgm:cxn modelId="{950FA95A-33BA-46CD-8080-78A4A0BF480C}" type="presParOf" srcId="{CBE6BD3B-20C3-4329-B360-5AD463ABEDCF}" destId="{DB129DF6-B830-4C3F-9B85-5757804E2C2B}" srcOrd="11" destOrd="0" presId="urn:microsoft.com/office/officeart/2005/8/layout/radial1"/>
    <dgm:cxn modelId="{4135FC64-ED0B-4A03-A381-EDE72FA8BFB3}" type="presParOf" srcId="{DB129DF6-B830-4C3F-9B85-5757804E2C2B}" destId="{3F9434EA-F372-4759-8C60-7C6B49C6B148}" srcOrd="0" destOrd="0" presId="urn:microsoft.com/office/officeart/2005/8/layout/radial1"/>
    <dgm:cxn modelId="{623F23FF-D2BE-4368-935A-1AE9C8032105}" type="presParOf" srcId="{CBE6BD3B-20C3-4329-B360-5AD463ABEDCF}" destId="{20AB6E6F-7279-4443-A2EB-4DA6BCCBB882}" srcOrd="12" destOrd="0" presId="urn:microsoft.com/office/officeart/2005/8/layout/radial1"/>
    <dgm:cxn modelId="{425A19DD-328C-455B-A9CF-5E5A487F524E}" type="presParOf" srcId="{CBE6BD3B-20C3-4329-B360-5AD463ABEDCF}" destId="{8B08A638-A2FC-45E7-96BF-30E46BAC5720}" srcOrd="13" destOrd="0" presId="urn:microsoft.com/office/officeart/2005/8/layout/radial1"/>
    <dgm:cxn modelId="{4726111F-D268-4140-B70A-1DF7565D47E3}" type="presParOf" srcId="{8B08A638-A2FC-45E7-96BF-30E46BAC5720}" destId="{44D9407A-4356-4CA7-B652-09E20E98FAA9}" srcOrd="0" destOrd="0" presId="urn:microsoft.com/office/officeart/2005/8/layout/radial1"/>
    <dgm:cxn modelId="{05A77896-B18B-4135-8CAA-53D33FA08A3F}" type="presParOf" srcId="{CBE6BD3B-20C3-4329-B360-5AD463ABEDCF}" destId="{B5790094-0FD3-40BB-B7A2-700AEBB9880B}" srcOrd="14" destOrd="0" presId="urn:microsoft.com/office/officeart/2005/8/layout/radial1"/>
    <dgm:cxn modelId="{D962FB43-7110-4DDF-BEA2-5F41249C7EE1}" type="presParOf" srcId="{CBE6BD3B-20C3-4329-B360-5AD463ABEDCF}" destId="{F845A128-533A-4D6E-8D95-EA0465FD0AC6}" srcOrd="15" destOrd="0" presId="urn:microsoft.com/office/officeart/2005/8/layout/radial1"/>
    <dgm:cxn modelId="{D488D2D8-699A-42D7-939F-9FBA377ABE7A}" type="presParOf" srcId="{F845A128-533A-4D6E-8D95-EA0465FD0AC6}" destId="{49EF9DF4-2DE9-4365-A360-8465B7397097}" srcOrd="0" destOrd="0" presId="urn:microsoft.com/office/officeart/2005/8/layout/radial1"/>
    <dgm:cxn modelId="{E5AF1B48-E291-4ADA-915A-0A07148A0B24}" type="presParOf" srcId="{CBE6BD3B-20C3-4329-B360-5AD463ABEDCF}" destId="{C618A2DF-68AC-4C35-92DC-5A127327736B}" srcOrd="16" destOrd="0" presId="urn:microsoft.com/office/officeart/2005/8/layout/radial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467313-41AF-4BFB-A6C7-BE813566DBF9}" type="doc">
      <dgm:prSet loTypeId="urn:microsoft.com/office/officeart/2008/layout/RadialCluster" loCatId="cycle" qsTypeId="urn:microsoft.com/office/officeart/2005/8/quickstyle/3d7" qsCatId="3D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4C693F85-475B-4566-866C-A357C26FF5FD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8800" b="0" cap="none" spc="0" dirty="0" smtClean="0">
              <a:ln w="0"/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৯</a:t>
          </a:r>
          <a:endParaRPr lang="en-US" sz="8800" b="0" cap="none" spc="0" dirty="0">
            <a:ln w="0"/>
            <a:solidFill>
              <a:schemeClr val="bg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C366998-3652-4224-91F2-F063AC74BF7D}" type="parTrans" cxnId="{51329D1E-C240-4543-8E11-9B03E1550A98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658C2D1-8968-4A69-B820-2224BA6F4887}" type="sibTrans" cxnId="{51329D1E-C240-4543-8E11-9B03E1550A98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5BDA144-20AE-4642-9C78-7333B627B0F7}">
      <dgm:prSet phldrT="[Text]" custT="1"/>
      <dgm:spPr/>
      <dgm:t>
        <a:bodyPr/>
        <a:lstStyle/>
        <a:p>
          <a:r>
            <a:rPr lang="en-US" sz="4400" b="0" cap="none" spc="0" dirty="0" smtClean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৯</a:t>
          </a:r>
          <a:endParaRPr lang="en-US" sz="4400" b="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648C5D7-0C61-4852-BECA-AEC1E3C38EC4}" type="parTrans" cxnId="{DF633B13-5FF4-4E67-8028-6A93A9A23457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5394ACA-259E-4367-82F4-5EFDDD4376F7}" type="sibTrans" cxnId="{DF633B13-5FF4-4E67-8028-6A93A9A23457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63F32C4-3E81-48D8-A562-95132CD3A7D6}">
      <dgm:prSet phldrT="[Text]" custT="1"/>
      <dgm:spPr>
        <a:solidFill>
          <a:srgbClr val="800000"/>
        </a:solidFill>
      </dgm:spPr>
      <dgm:t>
        <a:bodyPr/>
        <a:lstStyle/>
        <a:p>
          <a:r>
            <a:rPr lang="bn-BD" sz="4000" b="0" cap="none" spc="0" dirty="0" smtClean="0">
              <a:ln w="0"/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</a:t>
          </a:r>
          <a:r>
            <a:rPr lang="en-US" sz="4000" b="0" cap="none" spc="0" dirty="0" smtClean="0">
              <a:ln w="0"/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৮</a:t>
          </a:r>
          <a:endParaRPr lang="en-US" sz="4000" b="0" cap="none" spc="0" dirty="0">
            <a:ln w="0"/>
            <a:solidFill>
              <a:schemeClr val="bg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D6BCD93-78EF-4833-B10B-FF9C6001D0E6}" type="parTrans" cxnId="{7BA585CC-3D98-4F48-A6BA-0E67E4612E47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3F421CC-3822-4F92-8D02-3942D6CD63DC}" type="sibTrans" cxnId="{7BA585CC-3D98-4F48-A6BA-0E67E4612E47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850DFCE-09B2-4DBC-9BA1-3CF44D662230}">
      <dgm:prSet phldrT="[Text]" custT="1"/>
      <dgm:spPr/>
      <dgm:t>
        <a:bodyPr/>
        <a:lstStyle/>
        <a:p>
          <a:r>
            <a:rPr lang="en-US" sz="4000" b="0" cap="none" spc="0" dirty="0" smtClean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২৭</a:t>
          </a:r>
          <a:endParaRPr lang="en-US" sz="4000" b="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357995C-AD01-4CDB-8970-6A936178DC2B}" type="parTrans" cxnId="{54675F4C-1B07-4C46-90C2-089FD122E1D0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D6200D5-7382-4290-8F9C-08FFA68389AD}" type="sibTrans" cxnId="{54675F4C-1B07-4C46-90C2-089FD122E1D0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7331B3D-A3A3-409A-B3F5-37D6FCC9894E}">
      <dgm:prSet phldrT="[Text]" custT="1"/>
      <dgm:spPr>
        <a:solidFill>
          <a:srgbClr val="800000"/>
        </a:solidFill>
      </dgm:spPr>
      <dgm:t>
        <a:bodyPr/>
        <a:lstStyle/>
        <a:p>
          <a:r>
            <a:rPr lang="en-US" sz="4000" b="0" cap="none" spc="0" dirty="0" smtClean="0">
              <a:ln w="0"/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৩৬</a:t>
          </a:r>
          <a:endParaRPr lang="en-US" sz="4000" b="0" cap="none" spc="0" dirty="0">
            <a:ln w="0"/>
            <a:solidFill>
              <a:schemeClr val="bg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4B8E57E-B680-4E08-8AE1-68D0EB095549}" type="parTrans" cxnId="{D2D7ECD9-B318-4B9F-8A05-3079AAF7F739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4F727FC-4EBB-4F96-B55C-B27800191269}" type="sibTrans" cxnId="{D2D7ECD9-B318-4B9F-8A05-3079AAF7F739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CD44732-B40C-47B8-B9E1-AD97060D68F9}">
      <dgm:prSet custT="1"/>
      <dgm:spPr/>
      <dgm:t>
        <a:bodyPr/>
        <a:lstStyle/>
        <a:p>
          <a:r>
            <a:rPr lang="en-US" sz="4400" b="0" cap="none" spc="0" dirty="0" smtClean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৪৫</a:t>
          </a:r>
          <a:endParaRPr lang="en-US" sz="4400" b="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9BDC938-E0BB-4435-9148-6E50B06E8A38}" type="parTrans" cxnId="{762394B5-2845-424B-8B98-896DFE638DCF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DF5D53D-F0D6-4492-B22C-BAE6458156BC}" type="sibTrans" cxnId="{762394B5-2845-424B-8B98-896DFE638DCF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4970E8A-8BA1-4E1E-A905-1D2398698689}">
      <dgm:prSet custT="1"/>
      <dgm:spPr>
        <a:solidFill>
          <a:srgbClr val="800000"/>
        </a:solidFill>
      </dgm:spPr>
      <dgm:t>
        <a:bodyPr/>
        <a:lstStyle/>
        <a:p>
          <a:r>
            <a:rPr lang="en-US" sz="4000" b="0" cap="none" spc="0" dirty="0" smtClean="0">
              <a:ln w="0"/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৫৪</a:t>
          </a:r>
          <a:endParaRPr lang="en-US" sz="4000" b="0" cap="none" spc="0" dirty="0">
            <a:ln w="0"/>
            <a:solidFill>
              <a:schemeClr val="bg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0BCE930-BE46-44B7-AC90-E6B5CE7E2EF0}" type="parTrans" cxnId="{6D08114F-D35B-4083-A4D6-0BD3A849B1DA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60FEF1A-8DDB-4274-8F93-A91BF3EB07C3}" type="sibTrans" cxnId="{6D08114F-D35B-4083-A4D6-0BD3A849B1DA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1262C7A-F9CB-41AB-8015-BF539AB3822A}">
      <dgm:prSet custT="1"/>
      <dgm:spPr/>
      <dgm:t>
        <a:bodyPr/>
        <a:lstStyle/>
        <a:p>
          <a:r>
            <a:rPr lang="en-US" sz="4400" b="0" cap="none" spc="0" dirty="0" smtClean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……</a:t>
          </a:r>
          <a:endParaRPr lang="en-US" sz="4400" b="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F7CBBC7-2F4F-4EEC-AA52-A93D9878E008}" type="parTrans" cxnId="{8C90B3AD-4579-4FA4-B81F-E4115B494436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9BDCF08-62D3-420A-A730-C3CDD8D72360}" type="sibTrans" cxnId="{8C90B3AD-4579-4FA4-B81F-E4115B494436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4B4558D-3059-4228-AD3A-0A1768AEEA99}" type="pres">
      <dgm:prSet presAssocID="{BE467313-41AF-4BFB-A6C7-BE813566DBF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74FDA92-B78C-42CC-9B9A-BB57A9BA9433}" type="pres">
      <dgm:prSet presAssocID="{4C693F85-475B-4566-866C-A357C26FF5FD}" presName="singleCycle" presStyleCnt="0"/>
      <dgm:spPr/>
    </dgm:pt>
    <dgm:pt modelId="{A889F5AB-BBED-4915-95C6-B252B10418CE}" type="pres">
      <dgm:prSet presAssocID="{4C693F85-475B-4566-866C-A357C26FF5FD}" presName="singleCenter" presStyleLbl="node1" presStyleIdx="0" presStyleCnt="8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768A862F-B621-487B-98F5-C57EA4524ADC}" type="pres">
      <dgm:prSet presAssocID="{5648C5D7-0C61-4852-BECA-AEC1E3C38EC4}" presName="Name56" presStyleLbl="parChTrans1D2" presStyleIdx="0" presStyleCnt="7"/>
      <dgm:spPr/>
      <dgm:t>
        <a:bodyPr/>
        <a:lstStyle/>
        <a:p>
          <a:endParaRPr lang="en-US"/>
        </a:p>
      </dgm:t>
    </dgm:pt>
    <dgm:pt modelId="{3BEACC99-022D-4FBD-B93A-2F6CA3530692}" type="pres">
      <dgm:prSet presAssocID="{65BDA144-20AE-4642-9C78-7333B627B0F7}" presName="text0" presStyleLbl="node1" presStyleIdx="1" presStyleCnt="8" custScaleX="138214" custScaleY="1083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0FC2F3-05C3-4CA1-B783-AABD256504FB}" type="pres">
      <dgm:prSet presAssocID="{8D6BCD93-78EF-4833-B10B-FF9C6001D0E6}" presName="Name56" presStyleLbl="parChTrans1D2" presStyleIdx="1" presStyleCnt="7"/>
      <dgm:spPr/>
      <dgm:t>
        <a:bodyPr/>
        <a:lstStyle/>
        <a:p>
          <a:endParaRPr lang="en-US"/>
        </a:p>
      </dgm:t>
    </dgm:pt>
    <dgm:pt modelId="{531FF243-D5A2-486B-9503-5F08E2DDE7AA}" type="pres">
      <dgm:prSet presAssocID="{163F32C4-3E81-48D8-A562-95132CD3A7D6}" presName="text0" presStyleLbl="node1" presStyleIdx="2" presStyleCnt="8" custScaleX="138214" custScaleY="108302" custRadScaleRad="87583" custRadScaleInc="-133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E96052-93BE-4F06-BE61-E7F2158DD57D}" type="pres">
      <dgm:prSet presAssocID="{E357995C-AD01-4CDB-8970-6A936178DC2B}" presName="Name56" presStyleLbl="parChTrans1D2" presStyleIdx="2" presStyleCnt="7"/>
      <dgm:spPr/>
      <dgm:t>
        <a:bodyPr/>
        <a:lstStyle/>
        <a:p>
          <a:endParaRPr lang="en-US"/>
        </a:p>
      </dgm:t>
    </dgm:pt>
    <dgm:pt modelId="{E70E3929-9480-40E7-A34D-348058D1C7C0}" type="pres">
      <dgm:prSet presAssocID="{0850DFCE-09B2-4DBC-9BA1-3CF44D662230}" presName="text0" presStyleLbl="node1" presStyleIdx="3" presStyleCnt="8" custScaleX="138214" custScaleY="1083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290720-BA48-4A93-8677-D2C223D7BD58}" type="pres">
      <dgm:prSet presAssocID="{84B8E57E-B680-4E08-8AE1-68D0EB095549}" presName="Name56" presStyleLbl="parChTrans1D2" presStyleIdx="3" presStyleCnt="7"/>
      <dgm:spPr/>
      <dgm:t>
        <a:bodyPr/>
        <a:lstStyle/>
        <a:p>
          <a:endParaRPr lang="en-US"/>
        </a:p>
      </dgm:t>
    </dgm:pt>
    <dgm:pt modelId="{A65F02CA-42B9-44D3-A037-A6A0B5E73594}" type="pres">
      <dgm:prSet presAssocID="{F7331B3D-A3A3-409A-B3F5-37D6FCC9894E}" presName="text0" presStyleLbl="node1" presStyleIdx="4" presStyleCnt="8" custScaleX="138214" custScaleY="1083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1E7C83-25DC-458C-84B8-07F6351F1F39}" type="pres">
      <dgm:prSet presAssocID="{C9BDC938-E0BB-4435-9148-6E50B06E8A38}" presName="Name56" presStyleLbl="parChTrans1D2" presStyleIdx="4" presStyleCnt="7"/>
      <dgm:spPr/>
      <dgm:t>
        <a:bodyPr/>
        <a:lstStyle/>
        <a:p>
          <a:endParaRPr lang="en-US"/>
        </a:p>
      </dgm:t>
    </dgm:pt>
    <dgm:pt modelId="{FDDD89F8-F8EE-489B-AD25-FCDC500A4388}" type="pres">
      <dgm:prSet presAssocID="{7CD44732-B40C-47B8-B9E1-AD97060D68F9}" presName="text0" presStyleLbl="node1" presStyleIdx="5" presStyleCnt="8" custScaleX="138214" custScaleY="1083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5EB4E6-8759-4D41-B0C1-2613481FA44B}" type="pres">
      <dgm:prSet presAssocID="{50BCE930-BE46-44B7-AC90-E6B5CE7E2EF0}" presName="Name56" presStyleLbl="parChTrans1D2" presStyleIdx="5" presStyleCnt="7"/>
      <dgm:spPr/>
      <dgm:t>
        <a:bodyPr/>
        <a:lstStyle/>
        <a:p>
          <a:endParaRPr lang="en-US"/>
        </a:p>
      </dgm:t>
    </dgm:pt>
    <dgm:pt modelId="{A318F58D-655D-48F6-B1D9-31ABEE16E651}" type="pres">
      <dgm:prSet presAssocID="{A4970E8A-8BA1-4E1E-A905-1D2398698689}" presName="text0" presStyleLbl="node1" presStyleIdx="6" presStyleCnt="8" custScaleX="138214" custScaleY="1083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98D201-0C0F-46FF-A259-7DF10E3DF711}" type="pres">
      <dgm:prSet presAssocID="{9F7CBBC7-2F4F-4EEC-AA52-A93D9878E008}" presName="Name56" presStyleLbl="parChTrans1D2" presStyleIdx="6" presStyleCnt="7"/>
      <dgm:spPr/>
      <dgm:t>
        <a:bodyPr/>
        <a:lstStyle/>
        <a:p>
          <a:endParaRPr lang="en-US"/>
        </a:p>
      </dgm:t>
    </dgm:pt>
    <dgm:pt modelId="{7EB6CC03-BC0B-4FFF-AD51-FF22EB59AB21}" type="pres">
      <dgm:prSet presAssocID="{71262C7A-F9CB-41AB-8015-BF539AB3822A}" presName="text0" presStyleLbl="node1" presStyleIdx="7" presStyleCnt="8" custScaleX="138214" custScaleY="1083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AC7648-7623-4ABB-AF14-116AD4DE5BAC}" type="presOf" srcId="{7CD44732-B40C-47B8-B9E1-AD97060D68F9}" destId="{FDDD89F8-F8EE-489B-AD25-FCDC500A4388}" srcOrd="0" destOrd="0" presId="urn:microsoft.com/office/officeart/2008/layout/RadialCluster"/>
    <dgm:cxn modelId="{54675F4C-1B07-4C46-90C2-089FD122E1D0}" srcId="{4C693F85-475B-4566-866C-A357C26FF5FD}" destId="{0850DFCE-09B2-4DBC-9BA1-3CF44D662230}" srcOrd="2" destOrd="0" parTransId="{E357995C-AD01-4CDB-8970-6A936178DC2B}" sibTransId="{0D6200D5-7382-4290-8F9C-08FFA68389AD}"/>
    <dgm:cxn modelId="{CD0F6DC8-4786-402F-9150-EBE1521D7DB0}" type="presOf" srcId="{163F32C4-3E81-48D8-A562-95132CD3A7D6}" destId="{531FF243-D5A2-486B-9503-5F08E2DDE7AA}" srcOrd="0" destOrd="0" presId="urn:microsoft.com/office/officeart/2008/layout/RadialCluster"/>
    <dgm:cxn modelId="{39C01FCE-F814-4432-8196-6FCBB325A82F}" type="presOf" srcId="{50BCE930-BE46-44B7-AC90-E6B5CE7E2EF0}" destId="{D15EB4E6-8759-4D41-B0C1-2613481FA44B}" srcOrd="0" destOrd="0" presId="urn:microsoft.com/office/officeart/2008/layout/RadialCluster"/>
    <dgm:cxn modelId="{6D08114F-D35B-4083-A4D6-0BD3A849B1DA}" srcId="{4C693F85-475B-4566-866C-A357C26FF5FD}" destId="{A4970E8A-8BA1-4E1E-A905-1D2398698689}" srcOrd="5" destOrd="0" parTransId="{50BCE930-BE46-44B7-AC90-E6B5CE7E2EF0}" sibTransId="{E60FEF1A-8DDB-4274-8F93-A91BF3EB07C3}"/>
    <dgm:cxn modelId="{C9D66AF3-E6C6-49C3-90A9-87DEC4068C55}" type="presOf" srcId="{0850DFCE-09B2-4DBC-9BA1-3CF44D662230}" destId="{E70E3929-9480-40E7-A34D-348058D1C7C0}" srcOrd="0" destOrd="0" presId="urn:microsoft.com/office/officeart/2008/layout/RadialCluster"/>
    <dgm:cxn modelId="{D2D7ECD9-B318-4B9F-8A05-3079AAF7F739}" srcId="{4C693F85-475B-4566-866C-A357C26FF5FD}" destId="{F7331B3D-A3A3-409A-B3F5-37D6FCC9894E}" srcOrd="3" destOrd="0" parTransId="{84B8E57E-B680-4E08-8AE1-68D0EB095549}" sibTransId="{74F727FC-4EBB-4F96-B55C-B27800191269}"/>
    <dgm:cxn modelId="{7F90FA3D-F76C-4FA8-A4CD-FABC292255E1}" type="presOf" srcId="{F7331B3D-A3A3-409A-B3F5-37D6FCC9894E}" destId="{A65F02CA-42B9-44D3-A037-A6A0B5E73594}" srcOrd="0" destOrd="0" presId="urn:microsoft.com/office/officeart/2008/layout/RadialCluster"/>
    <dgm:cxn modelId="{DF633B13-5FF4-4E67-8028-6A93A9A23457}" srcId="{4C693F85-475B-4566-866C-A357C26FF5FD}" destId="{65BDA144-20AE-4642-9C78-7333B627B0F7}" srcOrd="0" destOrd="0" parTransId="{5648C5D7-0C61-4852-BECA-AEC1E3C38EC4}" sibTransId="{05394ACA-259E-4367-82F4-5EFDDD4376F7}"/>
    <dgm:cxn modelId="{2411D0FA-AF48-4F0C-8FE4-C6388736FA14}" type="presOf" srcId="{E357995C-AD01-4CDB-8970-6A936178DC2B}" destId="{ADE96052-93BE-4F06-BE61-E7F2158DD57D}" srcOrd="0" destOrd="0" presId="urn:microsoft.com/office/officeart/2008/layout/RadialCluster"/>
    <dgm:cxn modelId="{70DE276D-6B49-409F-83D0-AF7C05DC20B7}" type="presOf" srcId="{A4970E8A-8BA1-4E1E-A905-1D2398698689}" destId="{A318F58D-655D-48F6-B1D9-31ABEE16E651}" srcOrd="0" destOrd="0" presId="urn:microsoft.com/office/officeart/2008/layout/RadialCluster"/>
    <dgm:cxn modelId="{C43F21AF-71D6-4CBA-84DF-D65C5D222B38}" type="presOf" srcId="{65BDA144-20AE-4642-9C78-7333B627B0F7}" destId="{3BEACC99-022D-4FBD-B93A-2F6CA3530692}" srcOrd="0" destOrd="0" presId="urn:microsoft.com/office/officeart/2008/layout/RadialCluster"/>
    <dgm:cxn modelId="{FD0370D3-05DD-49C9-9E98-785962F0B7F5}" type="presOf" srcId="{C9BDC938-E0BB-4435-9148-6E50B06E8A38}" destId="{E71E7C83-25DC-458C-84B8-07F6351F1F39}" srcOrd="0" destOrd="0" presId="urn:microsoft.com/office/officeart/2008/layout/RadialCluster"/>
    <dgm:cxn modelId="{9724C170-8868-4A42-863D-CCF2127F4378}" type="presOf" srcId="{9F7CBBC7-2F4F-4EEC-AA52-A93D9878E008}" destId="{7E98D201-0C0F-46FF-A259-7DF10E3DF711}" srcOrd="0" destOrd="0" presId="urn:microsoft.com/office/officeart/2008/layout/RadialCluster"/>
    <dgm:cxn modelId="{51329D1E-C240-4543-8E11-9B03E1550A98}" srcId="{BE467313-41AF-4BFB-A6C7-BE813566DBF9}" destId="{4C693F85-475B-4566-866C-A357C26FF5FD}" srcOrd="0" destOrd="0" parTransId="{5C366998-3652-4224-91F2-F063AC74BF7D}" sibTransId="{3658C2D1-8968-4A69-B820-2224BA6F4887}"/>
    <dgm:cxn modelId="{6FFEAE3B-FE1F-42E5-8809-889B6EA29F83}" type="presOf" srcId="{8D6BCD93-78EF-4833-B10B-FF9C6001D0E6}" destId="{6A0FC2F3-05C3-4CA1-B783-AABD256504FB}" srcOrd="0" destOrd="0" presId="urn:microsoft.com/office/officeart/2008/layout/RadialCluster"/>
    <dgm:cxn modelId="{8C90B3AD-4579-4FA4-B81F-E4115B494436}" srcId="{4C693F85-475B-4566-866C-A357C26FF5FD}" destId="{71262C7A-F9CB-41AB-8015-BF539AB3822A}" srcOrd="6" destOrd="0" parTransId="{9F7CBBC7-2F4F-4EEC-AA52-A93D9878E008}" sibTransId="{A9BDCF08-62D3-420A-A730-C3CDD8D72360}"/>
    <dgm:cxn modelId="{DAC5C9FD-BFE1-48A5-B2AA-48AE90CC25A2}" type="presOf" srcId="{71262C7A-F9CB-41AB-8015-BF539AB3822A}" destId="{7EB6CC03-BC0B-4FFF-AD51-FF22EB59AB21}" srcOrd="0" destOrd="0" presId="urn:microsoft.com/office/officeart/2008/layout/RadialCluster"/>
    <dgm:cxn modelId="{7BA585CC-3D98-4F48-A6BA-0E67E4612E47}" srcId="{4C693F85-475B-4566-866C-A357C26FF5FD}" destId="{163F32C4-3E81-48D8-A562-95132CD3A7D6}" srcOrd="1" destOrd="0" parTransId="{8D6BCD93-78EF-4833-B10B-FF9C6001D0E6}" sibTransId="{F3F421CC-3822-4F92-8D02-3942D6CD63DC}"/>
    <dgm:cxn modelId="{9064EA45-9B34-4D78-ABA6-F467C2184033}" type="presOf" srcId="{5648C5D7-0C61-4852-BECA-AEC1E3C38EC4}" destId="{768A862F-B621-487B-98F5-C57EA4524ADC}" srcOrd="0" destOrd="0" presId="urn:microsoft.com/office/officeart/2008/layout/RadialCluster"/>
    <dgm:cxn modelId="{34046533-5F23-472A-82DC-6FA06EA545FD}" type="presOf" srcId="{BE467313-41AF-4BFB-A6C7-BE813566DBF9}" destId="{54B4558D-3059-4228-AD3A-0A1768AEEA99}" srcOrd="0" destOrd="0" presId="urn:microsoft.com/office/officeart/2008/layout/RadialCluster"/>
    <dgm:cxn modelId="{25DB1346-C7D7-4C72-8598-4250DAD7C5B2}" type="presOf" srcId="{84B8E57E-B680-4E08-8AE1-68D0EB095549}" destId="{3E290720-BA48-4A93-8677-D2C223D7BD58}" srcOrd="0" destOrd="0" presId="urn:microsoft.com/office/officeart/2008/layout/RadialCluster"/>
    <dgm:cxn modelId="{762394B5-2845-424B-8B98-896DFE638DCF}" srcId="{4C693F85-475B-4566-866C-A357C26FF5FD}" destId="{7CD44732-B40C-47B8-B9E1-AD97060D68F9}" srcOrd="4" destOrd="0" parTransId="{C9BDC938-E0BB-4435-9148-6E50B06E8A38}" sibTransId="{3DF5D53D-F0D6-4492-B22C-BAE6458156BC}"/>
    <dgm:cxn modelId="{C270FDB4-852A-42D3-A50D-381A4EA71B61}" type="presOf" srcId="{4C693F85-475B-4566-866C-A357C26FF5FD}" destId="{A889F5AB-BBED-4915-95C6-B252B10418CE}" srcOrd="0" destOrd="0" presId="urn:microsoft.com/office/officeart/2008/layout/RadialCluster"/>
    <dgm:cxn modelId="{403A3A14-2FEF-4F8B-8FAC-D0BD966BB7FC}" type="presParOf" srcId="{54B4558D-3059-4228-AD3A-0A1768AEEA99}" destId="{774FDA92-B78C-42CC-9B9A-BB57A9BA9433}" srcOrd="0" destOrd="0" presId="urn:microsoft.com/office/officeart/2008/layout/RadialCluster"/>
    <dgm:cxn modelId="{FC18F489-EBFE-4A22-B325-DB5C6890A7A0}" type="presParOf" srcId="{774FDA92-B78C-42CC-9B9A-BB57A9BA9433}" destId="{A889F5AB-BBED-4915-95C6-B252B10418CE}" srcOrd="0" destOrd="0" presId="urn:microsoft.com/office/officeart/2008/layout/RadialCluster"/>
    <dgm:cxn modelId="{04302D7F-6270-431B-890D-A84FF6F61FAD}" type="presParOf" srcId="{774FDA92-B78C-42CC-9B9A-BB57A9BA9433}" destId="{768A862F-B621-487B-98F5-C57EA4524ADC}" srcOrd="1" destOrd="0" presId="urn:microsoft.com/office/officeart/2008/layout/RadialCluster"/>
    <dgm:cxn modelId="{2663AC32-36EE-428E-B158-B767BEA575AF}" type="presParOf" srcId="{774FDA92-B78C-42CC-9B9A-BB57A9BA9433}" destId="{3BEACC99-022D-4FBD-B93A-2F6CA3530692}" srcOrd="2" destOrd="0" presId="urn:microsoft.com/office/officeart/2008/layout/RadialCluster"/>
    <dgm:cxn modelId="{7140A45C-7EDE-4DBF-8A2E-31637FA3C501}" type="presParOf" srcId="{774FDA92-B78C-42CC-9B9A-BB57A9BA9433}" destId="{6A0FC2F3-05C3-4CA1-B783-AABD256504FB}" srcOrd="3" destOrd="0" presId="urn:microsoft.com/office/officeart/2008/layout/RadialCluster"/>
    <dgm:cxn modelId="{D3982D69-0B8B-457D-AC07-A2B533771D4F}" type="presParOf" srcId="{774FDA92-B78C-42CC-9B9A-BB57A9BA9433}" destId="{531FF243-D5A2-486B-9503-5F08E2DDE7AA}" srcOrd="4" destOrd="0" presId="urn:microsoft.com/office/officeart/2008/layout/RadialCluster"/>
    <dgm:cxn modelId="{8D4FA4BE-40D2-49D4-B015-6EE36928AFDB}" type="presParOf" srcId="{774FDA92-B78C-42CC-9B9A-BB57A9BA9433}" destId="{ADE96052-93BE-4F06-BE61-E7F2158DD57D}" srcOrd="5" destOrd="0" presId="urn:microsoft.com/office/officeart/2008/layout/RadialCluster"/>
    <dgm:cxn modelId="{1534CB42-2B58-4B59-A632-C688922FD48A}" type="presParOf" srcId="{774FDA92-B78C-42CC-9B9A-BB57A9BA9433}" destId="{E70E3929-9480-40E7-A34D-348058D1C7C0}" srcOrd="6" destOrd="0" presId="urn:microsoft.com/office/officeart/2008/layout/RadialCluster"/>
    <dgm:cxn modelId="{8F74FDC6-1FB2-42FA-B9C7-04F5F875A43B}" type="presParOf" srcId="{774FDA92-B78C-42CC-9B9A-BB57A9BA9433}" destId="{3E290720-BA48-4A93-8677-D2C223D7BD58}" srcOrd="7" destOrd="0" presId="urn:microsoft.com/office/officeart/2008/layout/RadialCluster"/>
    <dgm:cxn modelId="{5EC8057C-D790-49E3-99AC-04336C06CF35}" type="presParOf" srcId="{774FDA92-B78C-42CC-9B9A-BB57A9BA9433}" destId="{A65F02CA-42B9-44D3-A037-A6A0B5E73594}" srcOrd="8" destOrd="0" presId="urn:microsoft.com/office/officeart/2008/layout/RadialCluster"/>
    <dgm:cxn modelId="{512E486B-D4D6-4061-A263-A4CA234F5FBC}" type="presParOf" srcId="{774FDA92-B78C-42CC-9B9A-BB57A9BA9433}" destId="{E71E7C83-25DC-458C-84B8-07F6351F1F39}" srcOrd="9" destOrd="0" presId="urn:microsoft.com/office/officeart/2008/layout/RadialCluster"/>
    <dgm:cxn modelId="{95792E64-A693-4C5A-8C1B-6DD07AEDC1AF}" type="presParOf" srcId="{774FDA92-B78C-42CC-9B9A-BB57A9BA9433}" destId="{FDDD89F8-F8EE-489B-AD25-FCDC500A4388}" srcOrd="10" destOrd="0" presId="urn:microsoft.com/office/officeart/2008/layout/RadialCluster"/>
    <dgm:cxn modelId="{6BC77DF9-6C86-40CC-AF8B-73A295C81218}" type="presParOf" srcId="{774FDA92-B78C-42CC-9B9A-BB57A9BA9433}" destId="{D15EB4E6-8759-4D41-B0C1-2613481FA44B}" srcOrd="11" destOrd="0" presId="urn:microsoft.com/office/officeart/2008/layout/RadialCluster"/>
    <dgm:cxn modelId="{BB167D16-399A-4B9F-9238-BF742EBF7B5C}" type="presParOf" srcId="{774FDA92-B78C-42CC-9B9A-BB57A9BA9433}" destId="{A318F58D-655D-48F6-B1D9-31ABEE16E651}" srcOrd="12" destOrd="0" presId="urn:microsoft.com/office/officeart/2008/layout/RadialCluster"/>
    <dgm:cxn modelId="{60ADF7A8-492F-4D80-BE83-B9259687C168}" type="presParOf" srcId="{774FDA92-B78C-42CC-9B9A-BB57A9BA9433}" destId="{7E98D201-0C0F-46FF-A259-7DF10E3DF711}" srcOrd="13" destOrd="0" presId="urn:microsoft.com/office/officeart/2008/layout/RadialCluster"/>
    <dgm:cxn modelId="{54FD9698-D153-4BB6-A44C-5D121A3D8986}" type="presParOf" srcId="{774FDA92-B78C-42CC-9B9A-BB57A9BA9433}" destId="{7EB6CC03-BC0B-4FFF-AD51-FF22EB59AB21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540956-A092-4C3F-8C61-FC9D1A7F14E5}">
      <dsp:nvSpPr>
        <dsp:cNvPr id="0" name=""/>
        <dsp:cNvSpPr/>
      </dsp:nvSpPr>
      <dsp:spPr>
        <a:xfrm>
          <a:off x="1248103" y="1540853"/>
          <a:ext cx="1571639" cy="1505584"/>
        </a:xfrm>
        <a:prstGeom prst="ellipse">
          <a:avLst/>
        </a:prstGeom>
        <a:solidFill>
          <a:srgbClr val="00206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800" b="0" kern="1200" cap="none" spc="0" dirty="0" smtClean="0">
              <a:ln w="0"/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৬</a:t>
          </a:r>
          <a:endParaRPr lang="en-US" sz="8800" b="0" kern="1200" cap="none" spc="0" dirty="0">
            <a:ln w="0"/>
            <a:solidFill>
              <a:schemeClr val="bg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478264" y="1761341"/>
        <a:ext cx="1111317" cy="1064608"/>
      </dsp:txXfrm>
    </dsp:sp>
    <dsp:sp modelId="{803679EE-5255-4870-A059-77CC6E11666C}">
      <dsp:nvSpPr>
        <dsp:cNvPr id="0" name=""/>
        <dsp:cNvSpPr/>
      </dsp:nvSpPr>
      <dsp:spPr>
        <a:xfrm rot="16200000">
          <a:off x="1924403" y="1411058"/>
          <a:ext cx="219040" cy="40549"/>
        </a:xfrm>
        <a:custGeom>
          <a:avLst/>
          <a:gdLst/>
          <a:ahLst/>
          <a:cxnLst/>
          <a:rect l="0" t="0" r="0" b="0"/>
          <a:pathLst>
            <a:path>
              <a:moveTo>
                <a:pt x="0" y="20274"/>
              </a:moveTo>
              <a:lnTo>
                <a:pt x="219040" y="2027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b="0" kern="120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028447" y="1425857"/>
        <a:ext cx="10952" cy="10952"/>
      </dsp:txXfrm>
    </dsp:sp>
    <dsp:sp modelId="{5EF08ECA-C237-4FD8-A298-115EF21F5933}">
      <dsp:nvSpPr>
        <dsp:cNvPr id="0" name=""/>
        <dsp:cNvSpPr/>
      </dsp:nvSpPr>
      <dsp:spPr>
        <a:xfrm>
          <a:off x="1505321" y="228474"/>
          <a:ext cx="1057204" cy="10933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0" kern="1200" cap="none" spc="0" dirty="0" smtClean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৬</a:t>
          </a:r>
          <a:endParaRPr lang="en-US" sz="4800" b="0" kern="120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60145" y="388589"/>
        <a:ext cx="747556" cy="773107"/>
      </dsp:txXfrm>
    </dsp:sp>
    <dsp:sp modelId="{B682820F-2F2E-4964-8F13-4C8D160F01CA}">
      <dsp:nvSpPr>
        <dsp:cNvPr id="0" name=""/>
        <dsp:cNvSpPr/>
      </dsp:nvSpPr>
      <dsp:spPr>
        <a:xfrm rot="18900000">
          <a:off x="2551695" y="1667396"/>
          <a:ext cx="176404" cy="40549"/>
        </a:xfrm>
        <a:custGeom>
          <a:avLst/>
          <a:gdLst/>
          <a:ahLst/>
          <a:cxnLst/>
          <a:rect l="0" t="0" r="0" b="0"/>
          <a:pathLst>
            <a:path>
              <a:moveTo>
                <a:pt x="0" y="20274"/>
              </a:moveTo>
              <a:lnTo>
                <a:pt x="176404" y="2027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b="0" kern="120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35487" y="1683261"/>
        <a:ext cx="8820" cy="8820"/>
      </dsp:txXfrm>
    </dsp:sp>
    <dsp:sp modelId="{148FF0CE-84A5-448E-ADDC-AD9A4F30B117}">
      <dsp:nvSpPr>
        <dsp:cNvPr id="0" name=""/>
        <dsp:cNvSpPr/>
      </dsp:nvSpPr>
      <dsp:spPr>
        <a:xfrm>
          <a:off x="2501887" y="674322"/>
          <a:ext cx="1211558" cy="109115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kern="1200" cap="none" spc="0" dirty="0" smtClean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১২</a:t>
          </a:r>
          <a:endParaRPr lang="en-US" sz="4000" b="0" kern="120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79316" y="834119"/>
        <a:ext cx="856700" cy="771565"/>
      </dsp:txXfrm>
    </dsp:sp>
    <dsp:sp modelId="{0390FF25-C17E-42C4-A292-77EBF6830D36}">
      <dsp:nvSpPr>
        <dsp:cNvPr id="0" name=""/>
        <dsp:cNvSpPr/>
      </dsp:nvSpPr>
      <dsp:spPr>
        <a:xfrm>
          <a:off x="2819743" y="2273371"/>
          <a:ext cx="184696" cy="40549"/>
        </a:xfrm>
        <a:custGeom>
          <a:avLst/>
          <a:gdLst/>
          <a:ahLst/>
          <a:cxnLst/>
          <a:rect l="0" t="0" r="0" b="0"/>
          <a:pathLst>
            <a:path>
              <a:moveTo>
                <a:pt x="0" y="20274"/>
              </a:moveTo>
              <a:lnTo>
                <a:pt x="184696" y="2027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b="0" kern="120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07474" y="2289028"/>
        <a:ext cx="9234" cy="9234"/>
      </dsp:txXfrm>
    </dsp:sp>
    <dsp:sp modelId="{8B7CE058-D641-44C5-BD61-88C6D4154AB4}">
      <dsp:nvSpPr>
        <dsp:cNvPr id="0" name=""/>
        <dsp:cNvSpPr/>
      </dsp:nvSpPr>
      <dsp:spPr>
        <a:xfrm>
          <a:off x="3004440" y="1793099"/>
          <a:ext cx="1095971" cy="1001092"/>
        </a:xfrm>
        <a:prstGeom prst="ellipse">
          <a:avLst/>
        </a:prstGeom>
        <a:solidFill>
          <a:srgbClr val="80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b="0" kern="1200" cap="none" spc="0" dirty="0" smtClean="0">
              <a:ln w="0"/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</a:t>
          </a:r>
          <a:r>
            <a:rPr lang="en-US" sz="4000" b="0" kern="1200" cap="none" spc="0" dirty="0" smtClean="0">
              <a:ln w="0"/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৮</a:t>
          </a:r>
          <a:endParaRPr lang="en-US" sz="4000" b="0" kern="1200" cap="none" spc="0" dirty="0">
            <a:ln w="0"/>
            <a:solidFill>
              <a:schemeClr val="bg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64941" y="1939706"/>
        <a:ext cx="774969" cy="707878"/>
      </dsp:txXfrm>
    </dsp:sp>
    <dsp:sp modelId="{C9D6533F-E25E-4900-84F3-0267434CB6E6}">
      <dsp:nvSpPr>
        <dsp:cNvPr id="0" name=""/>
        <dsp:cNvSpPr/>
      </dsp:nvSpPr>
      <dsp:spPr>
        <a:xfrm rot="2700000">
          <a:off x="2542351" y="2901902"/>
          <a:ext cx="240206" cy="40549"/>
        </a:xfrm>
        <a:custGeom>
          <a:avLst/>
          <a:gdLst/>
          <a:ahLst/>
          <a:cxnLst/>
          <a:rect l="0" t="0" r="0" b="0"/>
          <a:pathLst>
            <a:path>
              <a:moveTo>
                <a:pt x="0" y="20274"/>
              </a:moveTo>
              <a:lnTo>
                <a:pt x="240206" y="2027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b="0" kern="120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56449" y="2916172"/>
        <a:ext cx="12010" cy="12010"/>
      </dsp:txXfrm>
    </dsp:sp>
    <dsp:sp modelId="{E70A23EC-3AE1-4DC3-949B-4A47764A94C3}">
      <dsp:nvSpPr>
        <dsp:cNvPr id="0" name=""/>
        <dsp:cNvSpPr/>
      </dsp:nvSpPr>
      <dsp:spPr>
        <a:xfrm>
          <a:off x="2583273" y="2871542"/>
          <a:ext cx="1048786" cy="99169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kern="1200" cap="none" spc="0" dirty="0" smtClean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২৪</a:t>
          </a:r>
          <a:endParaRPr lang="en-US" sz="4000" b="0" kern="120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36864" y="3016772"/>
        <a:ext cx="741604" cy="701233"/>
      </dsp:txXfrm>
    </dsp:sp>
    <dsp:sp modelId="{70B0A06C-934E-47E4-9ACA-65D70DA4B281}">
      <dsp:nvSpPr>
        <dsp:cNvPr id="0" name=""/>
        <dsp:cNvSpPr/>
      </dsp:nvSpPr>
      <dsp:spPr>
        <a:xfrm rot="5400000">
          <a:off x="1916757" y="3143329"/>
          <a:ext cx="234331" cy="40549"/>
        </a:xfrm>
        <a:custGeom>
          <a:avLst/>
          <a:gdLst/>
          <a:ahLst/>
          <a:cxnLst/>
          <a:rect l="0" t="0" r="0" b="0"/>
          <a:pathLst>
            <a:path>
              <a:moveTo>
                <a:pt x="0" y="20274"/>
              </a:moveTo>
              <a:lnTo>
                <a:pt x="234331" y="2027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b="0" kern="120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028065" y="3157745"/>
        <a:ext cx="11716" cy="11716"/>
      </dsp:txXfrm>
    </dsp:sp>
    <dsp:sp modelId="{D3784D62-8435-4A9E-8C63-2F6CB97A7FC3}">
      <dsp:nvSpPr>
        <dsp:cNvPr id="0" name=""/>
        <dsp:cNvSpPr/>
      </dsp:nvSpPr>
      <dsp:spPr>
        <a:xfrm>
          <a:off x="1490954" y="3280769"/>
          <a:ext cx="1085937" cy="106275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kern="1200" cap="none" spc="0" dirty="0" smtClean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৩০</a:t>
          </a:r>
          <a:endParaRPr lang="en-US" sz="4000" b="0" kern="120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49986" y="3436406"/>
        <a:ext cx="767873" cy="751482"/>
      </dsp:txXfrm>
    </dsp:sp>
    <dsp:sp modelId="{DB129DF6-B830-4C3F-9B85-5757804E2C2B}">
      <dsp:nvSpPr>
        <dsp:cNvPr id="0" name=""/>
        <dsp:cNvSpPr/>
      </dsp:nvSpPr>
      <dsp:spPr>
        <a:xfrm rot="8100000">
          <a:off x="1308811" y="2892159"/>
          <a:ext cx="212647" cy="40549"/>
        </a:xfrm>
        <a:custGeom>
          <a:avLst/>
          <a:gdLst/>
          <a:ahLst/>
          <a:cxnLst/>
          <a:rect l="0" t="0" r="0" b="0"/>
          <a:pathLst>
            <a:path>
              <a:moveTo>
                <a:pt x="0" y="20274"/>
              </a:moveTo>
              <a:lnTo>
                <a:pt x="212647" y="2027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b="0" kern="120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1409819" y="2907117"/>
        <a:ext cx="10632" cy="10632"/>
      </dsp:txXfrm>
    </dsp:sp>
    <dsp:sp modelId="{20AB6E6F-7279-4443-A2EB-4DA6BCCBB882}">
      <dsp:nvSpPr>
        <dsp:cNvPr id="0" name=""/>
        <dsp:cNvSpPr/>
      </dsp:nvSpPr>
      <dsp:spPr>
        <a:xfrm>
          <a:off x="417211" y="2836010"/>
          <a:ext cx="1085937" cy="1062756"/>
        </a:xfrm>
        <a:prstGeom prst="ellipse">
          <a:avLst/>
        </a:prstGeom>
        <a:solidFill>
          <a:srgbClr val="80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cap="none" spc="0" dirty="0" smtClean="0">
              <a:ln w="0"/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৩৬</a:t>
          </a:r>
          <a:endParaRPr lang="en-US" sz="3600" b="0" kern="1200" cap="none" spc="0" dirty="0">
            <a:ln w="0"/>
            <a:solidFill>
              <a:schemeClr val="bg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76243" y="2991647"/>
        <a:ext cx="767873" cy="751482"/>
      </dsp:txXfrm>
    </dsp:sp>
    <dsp:sp modelId="{8B08A638-A2FC-45E7-96BF-30E46BAC5720}">
      <dsp:nvSpPr>
        <dsp:cNvPr id="0" name=""/>
        <dsp:cNvSpPr/>
      </dsp:nvSpPr>
      <dsp:spPr>
        <a:xfrm rot="10800000">
          <a:off x="1168854" y="2273371"/>
          <a:ext cx="79249" cy="40549"/>
        </a:xfrm>
        <a:custGeom>
          <a:avLst/>
          <a:gdLst/>
          <a:ahLst/>
          <a:cxnLst/>
          <a:rect l="0" t="0" r="0" b="0"/>
          <a:pathLst>
            <a:path>
              <a:moveTo>
                <a:pt x="0" y="20274"/>
              </a:moveTo>
              <a:lnTo>
                <a:pt x="79249" y="2027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b="0" kern="120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1206497" y="2291664"/>
        <a:ext cx="3962" cy="3962"/>
      </dsp:txXfrm>
    </dsp:sp>
    <dsp:sp modelId="{B5790094-0FD3-40BB-B7A2-700AEBB9880B}">
      <dsp:nvSpPr>
        <dsp:cNvPr id="0" name=""/>
        <dsp:cNvSpPr/>
      </dsp:nvSpPr>
      <dsp:spPr>
        <a:xfrm>
          <a:off x="-138011" y="1740545"/>
          <a:ext cx="1306865" cy="11062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kern="1200" cap="none" spc="0" dirty="0" smtClean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৪২</a:t>
          </a:r>
          <a:endParaRPr lang="en-US" sz="4000" b="0" kern="120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375" y="1902544"/>
        <a:ext cx="924093" cy="782202"/>
      </dsp:txXfrm>
    </dsp:sp>
    <dsp:sp modelId="{F845A128-533A-4D6E-8D95-EA0465FD0AC6}">
      <dsp:nvSpPr>
        <dsp:cNvPr id="0" name=""/>
        <dsp:cNvSpPr/>
      </dsp:nvSpPr>
      <dsp:spPr>
        <a:xfrm rot="13278316">
          <a:off x="997092" y="1591991"/>
          <a:ext cx="522754" cy="40549"/>
        </a:xfrm>
        <a:custGeom>
          <a:avLst/>
          <a:gdLst/>
          <a:ahLst/>
          <a:cxnLst/>
          <a:rect l="0" t="0" r="0" b="0"/>
          <a:pathLst>
            <a:path>
              <a:moveTo>
                <a:pt x="0" y="20274"/>
              </a:moveTo>
              <a:lnTo>
                <a:pt x="522754" y="2027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b="0" kern="120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1245400" y="1599197"/>
        <a:ext cx="26137" cy="26137"/>
      </dsp:txXfrm>
    </dsp:sp>
    <dsp:sp modelId="{C618A2DF-68AC-4C35-92DC-5A127327736B}">
      <dsp:nvSpPr>
        <dsp:cNvPr id="0" name=""/>
        <dsp:cNvSpPr/>
      </dsp:nvSpPr>
      <dsp:spPr>
        <a:xfrm>
          <a:off x="0" y="445612"/>
          <a:ext cx="1217976" cy="119192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0" kern="120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8368" y="620166"/>
        <a:ext cx="861240" cy="8428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89F5AB-BBED-4915-95C6-B252B10418CE}">
      <dsp:nvSpPr>
        <dsp:cNvPr id="0" name=""/>
        <dsp:cNvSpPr/>
      </dsp:nvSpPr>
      <dsp:spPr>
        <a:xfrm>
          <a:off x="1458260" y="1578730"/>
          <a:ext cx="1249938" cy="1249938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3520" tIns="223520" rIns="223520" bIns="223520" numCol="1" spcCol="1270" anchor="ctr" anchorCtr="0">
          <a:noAutofit/>
        </a:bodyPr>
        <a:lstStyle/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800" b="0" kern="1200" cap="none" spc="0" dirty="0" smtClean="0">
              <a:ln w="0"/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৯</a:t>
          </a:r>
          <a:endParaRPr lang="en-US" sz="8800" b="0" kern="1200" cap="none" spc="0" dirty="0">
            <a:ln w="0"/>
            <a:solidFill>
              <a:schemeClr val="bg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19277" y="1639747"/>
        <a:ext cx="1127904" cy="1127904"/>
      </dsp:txXfrm>
    </dsp:sp>
    <dsp:sp modelId="{768A862F-B621-487B-98F5-C57EA4524ADC}">
      <dsp:nvSpPr>
        <dsp:cNvPr id="0" name=""/>
        <dsp:cNvSpPr/>
      </dsp:nvSpPr>
      <dsp:spPr>
        <a:xfrm rot="16200000">
          <a:off x="1769027" y="1264528"/>
          <a:ext cx="62840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8404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EACC99-022D-4FBD-B93A-2F6CA3530692}">
      <dsp:nvSpPr>
        <dsp:cNvPr id="0" name=""/>
        <dsp:cNvSpPr/>
      </dsp:nvSpPr>
      <dsp:spPr>
        <a:xfrm>
          <a:off x="1504487" y="43342"/>
          <a:ext cx="1157484" cy="90698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0" kern="1200" cap="none" spc="0" dirty="0" smtClean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৯</a:t>
          </a:r>
          <a:endParaRPr lang="en-US" sz="4400" b="0" kern="120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48762" y="87617"/>
        <a:ext cx="1068934" cy="818434"/>
      </dsp:txXfrm>
    </dsp:sp>
    <dsp:sp modelId="{6A0FC2F3-05C3-4CA1-B783-AABD256504FB}">
      <dsp:nvSpPr>
        <dsp:cNvPr id="0" name=""/>
        <dsp:cNvSpPr/>
      </dsp:nvSpPr>
      <dsp:spPr>
        <a:xfrm rot="8279805">
          <a:off x="2687465" y="1648870"/>
          <a:ext cx="2378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788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1FF243-D5A2-486B-9503-5F08E2DDE7AA}">
      <dsp:nvSpPr>
        <dsp:cNvPr id="0" name=""/>
        <dsp:cNvSpPr/>
      </dsp:nvSpPr>
      <dsp:spPr>
        <a:xfrm>
          <a:off x="2615375" y="749845"/>
          <a:ext cx="1157484" cy="906984"/>
        </a:xfrm>
        <a:prstGeom prst="roundRect">
          <a:avLst/>
        </a:prstGeom>
        <a:solidFill>
          <a:srgbClr val="80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b="0" kern="1200" cap="none" spc="0" dirty="0" smtClean="0">
              <a:ln w="0"/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</a:t>
          </a:r>
          <a:r>
            <a:rPr lang="en-US" sz="4000" b="0" kern="1200" cap="none" spc="0" dirty="0" smtClean="0">
              <a:ln w="0"/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৮</a:t>
          </a:r>
          <a:endParaRPr lang="en-US" sz="4000" b="0" kern="1200" cap="none" spc="0" dirty="0">
            <a:ln w="0"/>
            <a:solidFill>
              <a:schemeClr val="bg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59650" y="794120"/>
        <a:ext cx="1068934" cy="818434"/>
      </dsp:txXfrm>
    </dsp:sp>
    <dsp:sp modelId="{ADE96052-93BE-4F06-BE61-E7F2158DD57D}">
      <dsp:nvSpPr>
        <dsp:cNvPr id="0" name=""/>
        <dsp:cNvSpPr/>
      </dsp:nvSpPr>
      <dsp:spPr>
        <a:xfrm rot="771429">
          <a:off x="2702279" y="2398881"/>
          <a:ext cx="47219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72198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0E3929-9480-40E7-A34D-348058D1C7C0}">
      <dsp:nvSpPr>
        <dsp:cNvPr id="0" name=""/>
        <dsp:cNvSpPr/>
      </dsp:nvSpPr>
      <dsp:spPr>
        <a:xfrm>
          <a:off x="3168558" y="2130021"/>
          <a:ext cx="1157484" cy="90698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kern="1200" cap="none" spc="0" dirty="0" smtClean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২৭</a:t>
          </a:r>
          <a:endParaRPr lang="en-US" sz="4000" b="0" kern="120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12833" y="2174296"/>
        <a:ext cx="1068934" cy="818434"/>
      </dsp:txXfrm>
    </dsp:sp>
    <dsp:sp modelId="{3E290720-BA48-4A93-8677-D2C223D7BD58}">
      <dsp:nvSpPr>
        <dsp:cNvPr id="0" name=""/>
        <dsp:cNvSpPr/>
      </dsp:nvSpPr>
      <dsp:spPr>
        <a:xfrm rot="3857143">
          <a:off x="2239878" y="3058354"/>
          <a:ext cx="50986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09863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5F02CA-42B9-44D3-A037-A6A0B5E73594}">
      <dsp:nvSpPr>
        <dsp:cNvPr id="0" name=""/>
        <dsp:cNvSpPr/>
      </dsp:nvSpPr>
      <dsp:spPr>
        <a:xfrm>
          <a:off x="2245068" y="3288040"/>
          <a:ext cx="1157484" cy="906984"/>
        </a:xfrm>
        <a:prstGeom prst="roundRect">
          <a:avLst/>
        </a:prstGeom>
        <a:solidFill>
          <a:srgbClr val="80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kern="1200" cap="none" spc="0" dirty="0" smtClean="0">
              <a:ln w="0"/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৩৬</a:t>
          </a:r>
          <a:endParaRPr lang="en-US" sz="4000" b="0" kern="1200" cap="none" spc="0" dirty="0">
            <a:ln w="0"/>
            <a:solidFill>
              <a:schemeClr val="bg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289343" y="3332315"/>
        <a:ext cx="1068934" cy="818434"/>
      </dsp:txXfrm>
    </dsp:sp>
    <dsp:sp modelId="{E71E7C83-25DC-458C-84B8-07F6351F1F39}">
      <dsp:nvSpPr>
        <dsp:cNvPr id="0" name=""/>
        <dsp:cNvSpPr/>
      </dsp:nvSpPr>
      <dsp:spPr>
        <a:xfrm rot="6942857">
          <a:off x="1416718" y="3058354"/>
          <a:ext cx="50986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09863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DD89F8-F8EE-489B-AD25-FCDC500A4388}">
      <dsp:nvSpPr>
        <dsp:cNvPr id="0" name=""/>
        <dsp:cNvSpPr/>
      </dsp:nvSpPr>
      <dsp:spPr>
        <a:xfrm>
          <a:off x="763906" y="3288040"/>
          <a:ext cx="1157484" cy="90698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0" kern="1200" cap="none" spc="0" dirty="0" smtClean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৪৫</a:t>
          </a:r>
          <a:endParaRPr lang="en-US" sz="4400" b="0" kern="120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08181" y="3332315"/>
        <a:ext cx="1068934" cy="818434"/>
      </dsp:txXfrm>
    </dsp:sp>
    <dsp:sp modelId="{D15EB4E6-8759-4D41-B0C1-2613481FA44B}">
      <dsp:nvSpPr>
        <dsp:cNvPr id="0" name=""/>
        <dsp:cNvSpPr/>
      </dsp:nvSpPr>
      <dsp:spPr>
        <a:xfrm rot="10028571">
          <a:off x="991982" y="2398881"/>
          <a:ext cx="47219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72198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18F58D-655D-48F6-B1D9-31ABEE16E651}">
      <dsp:nvSpPr>
        <dsp:cNvPr id="0" name=""/>
        <dsp:cNvSpPr/>
      </dsp:nvSpPr>
      <dsp:spPr>
        <a:xfrm>
          <a:off x="-159582" y="2130021"/>
          <a:ext cx="1157484" cy="906984"/>
        </a:xfrm>
        <a:prstGeom prst="roundRect">
          <a:avLst/>
        </a:prstGeom>
        <a:solidFill>
          <a:srgbClr val="80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kern="1200" cap="none" spc="0" dirty="0" smtClean="0">
              <a:ln w="0"/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৫৪</a:t>
          </a:r>
          <a:endParaRPr lang="en-US" sz="4000" b="0" kern="1200" cap="none" spc="0" dirty="0">
            <a:ln w="0"/>
            <a:solidFill>
              <a:schemeClr val="bg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-115307" y="2174296"/>
        <a:ext cx="1068934" cy="818434"/>
      </dsp:txXfrm>
    </dsp:sp>
    <dsp:sp modelId="{7E98D201-0C0F-46FF-A259-7DF10E3DF711}">
      <dsp:nvSpPr>
        <dsp:cNvPr id="0" name=""/>
        <dsp:cNvSpPr/>
      </dsp:nvSpPr>
      <dsp:spPr>
        <a:xfrm rot="13114286">
          <a:off x="1297758" y="1649141"/>
          <a:ext cx="18015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0154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B6CC03-BC0B-4FFF-AD51-FF22EB59AB21}">
      <dsp:nvSpPr>
        <dsp:cNvPr id="0" name=""/>
        <dsp:cNvSpPr/>
      </dsp:nvSpPr>
      <dsp:spPr>
        <a:xfrm>
          <a:off x="170006" y="685994"/>
          <a:ext cx="1157484" cy="90698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0" kern="1200" cap="none" spc="0" dirty="0" smtClean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……</a:t>
          </a:r>
          <a:endParaRPr lang="en-US" sz="4400" b="0" kern="120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4281" y="730269"/>
        <a:ext cx="1068934" cy="8184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64702C-3B61-44A2-A1C3-3E2882B7B8F0}" type="datetimeFigureOut">
              <a:rPr lang="en-US" smtClean="0"/>
              <a:pPr/>
              <a:t>26-Mar-20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17DDA-AEFF-40A4-83A8-BE69C9DBB5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2124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8271B-6CF0-49A3-80AE-66DDA38EA388}" type="datetimeFigureOut">
              <a:rPr lang="en-US" smtClean="0"/>
              <a:pPr/>
              <a:t>26-Mar-20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29A48-B54B-46F0-AFDC-DB68C2088B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3356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C4C92-4A51-460B-A9B2-CD4AC53A458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9013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 মূল্যায়নে ক্লিক করুন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1CAD3-E997-4C60-B29B-7C4E2AB694E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7235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A0D1-01ED-48D3-8223-16A590B8CE0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7385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৪</a:t>
            </a:r>
            <a:r>
              <a:rPr lang="en-US" dirty="0" smtClean="0"/>
              <a:t> </a:t>
            </a:r>
            <a:r>
              <a:rPr lang="bn-BD" dirty="0" smtClean="0"/>
              <a:t>এর চার</a:t>
            </a:r>
            <a:r>
              <a:rPr lang="bn-BD" baseline="0" dirty="0" smtClean="0"/>
              <a:t> পাশের সংখ্যাগুলোর সাথে ৪</a:t>
            </a:r>
            <a:r>
              <a:rPr lang="en-US" baseline="0" dirty="0" smtClean="0"/>
              <a:t> </a:t>
            </a:r>
            <a:r>
              <a:rPr lang="bn-BD" baseline="0" dirty="0" smtClean="0"/>
              <a:t>এর সম্পর্ক কি ? ৬</a:t>
            </a:r>
            <a:r>
              <a:rPr lang="en-US" baseline="0" dirty="0" smtClean="0"/>
              <a:t> </a:t>
            </a:r>
            <a:r>
              <a:rPr lang="bn-BD" dirty="0" smtClean="0"/>
              <a:t>এর চার</a:t>
            </a:r>
            <a:r>
              <a:rPr lang="bn-BD" baseline="0" dirty="0" smtClean="0"/>
              <a:t> পাশের সংখ্যাগুলোর সাথে ৬</a:t>
            </a:r>
            <a:r>
              <a:rPr lang="en-US" baseline="0" dirty="0" smtClean="0"/>
              <a:t> </a:t>
            </a:r>
            <a:r>
              <a:rPr lang="bn-BD" baseline="0" dirty="0" smtClean="0"/>
              <a:t>এর সম্পর্ক কি ? </a:t>
            </a:r>
            <a:r>
              <a:rPr lang="bn-BD" dirty="0" smtClean="0"/>
              <a:t>৪</a:t>
            </a:r>
            <a:r>
              <a:rPr lang="bn-BD" baseline="0" dirty="0" smtClean="0"/>
              <a:t> ও</a:t>
            </a:r>
            <a:r>
              <a:rPr lang="en-US" baseline="0" dirty="0" smtClean="0"/>
              <a:t> </a:t>
            </a:r>
            <a:r>
              <a:rPr lang="bn-BD" baseline="0" dirty="0" smtClean="0"/>
              <a:t>৬ এর  গুণিতকগুলোর মধ্যে থেকে </a:t>
            </a:r>
            <a:r>
              <a:rPr lang="bn-BD" dirty="0" smtClean="0"/>
              <a:t>সাধারণ/common</a:t>
            </a:r>
            <a:r>
              <a:rPr lang="bn-BD" baseline="0" dirty="0" smtClean="0"/>
              <a:t> গুণিতকগুলি শিক্ষার্থীদের মাধ্যমে চিহ্নিত করে ল</a:t>
            </a:r>
            <a:r>
              <a:rPr lang="en-US" baseline="0" dirty="0" err="1" smtClean="0"/>
              <a:t>ঘি</a:t>
            </a:r>
            <a:r>
              <a:rPr lang="bn-BD" baseline="0" dirty="0" smtClean="0"/>
              <a:t>ষ্ঠ গুণিতকটি চিহ্নিত করবো  এরপর সংখ্যা নিয়ে খেলা</a:t>
            </a:r>
            <a:r>
              <a:rPr lang="en-US" baseline="0" dirty="0" smtClean="0"/>
              <a:t> </a:t>
            </a:r>
            <a:r>
              <a:rPr lang="bn-BD" baseline="0" dirty="0" smtClean="0"/>
              <a:t>লেখার উপর ক্লিক দিবো । </a:t>
            </a:r>
            <a:r>
              <a:rPr lang="bn-BD" dirty="0" smtClean="0"/>
              <a:t>৪</a:t>
            </a:r>
            <a:r>
              <a:rPr lang="bn-BD" baseline="0" dirty="0" smtClean="0"/>
              <a:t> ও ৬ এর  গুণিতকগুলোর মধ্যে ১২</a:t>
            </a:r>
            <a:r>
              <a:rPr lang="en-US" baseline="0" dirty="0" smtClean="0"/>
              <a:t> </a:t>
            </a:r>
            <a:r>
              <a:rPr lang="bn-BD" baseline="0" dirty="0" smtClean="0"/>
              <a:t>এর  বৈশিষ্ট্যগুলো হলো ; ১২ ল</a:t>
            </a:r>
            <a:r>
              <a:rPr lang="en-US" baseline="0" dirty="0" err="1" smtClean="0"/>
              <a:t>ঘি</a:t>
            </a:r>
            <a:r>
              <a:rPr lang="bn-BD" baseline="0" dirty="0" smtClean="0"/>
              <a:t>ষ্ঠ, ১২ সাধারণ, ১২ গুণিতক  ।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A0D1-01ED-48D3-8223-16A590B8CE0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0788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A0D1-01ED-48D3-8223-16A590B8CE0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9217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A0D1-01ED-48D3-8223-16A590B8CE0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9217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কাজ শেষে ২/১জন </a:t>
            </a:r>
            <a:r>
              <a:rPr lang="bn-BD" baseline="0" dirty="0" smtClean="0"/>
              <a:t> শিক্ষার্থীকে বোর্ডে এনে  কাজটি করতে দেবো ।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A0D1-01ED-48D3-8223-16A590B8CE0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0953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কাজ শেষে ২/১</a:t>
            </a:r>
            <a:r>
              <a:rPr lang="en-US" dirty="0" smtClean="0"/>
              <a:t> </a:t>
            </a:r>
            <a:r>
              <a:rPr lang="bn-BD" dirty="0" smtClean="0"/>
              <a:t>জন </a:t>
            </a:r>
            <a:r>
              <a:rPr lang="bn-BD" baseline="0" dirty="0" smtClean="0"/>
              <a:t> শিক্ষার্থীকে বোর্ডে এনে  কাজটি করতে দেবো ।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A0D1-01ED-48D3-8223-16A590B8CE0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0953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৬,১০ও১৫</a:t>
            </a:r>
            <a:r>
              <a:rPr lang="bn-BD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এর গু</a:t>
            </a:r>
            <a:r>
              <a:rPr lang="en-US" sz="1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ণনীয়</a:t>
            </a:r>
            <a:r>
              <a:rPr lang="bn-BD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কগুলো লিখ</a:t>
            </a:r>
            <a:r>
              <a:rPr lang="bn-BD" sz="1200" baseline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এর মধ্যে common  </a:t>
            </a:r>
            <a:r>
              <a:rPr lang="bn-BD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en-US" sz="1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ণনীয়</a:t>
            </a:r>
            <a:r>
              <a:rPr lang="bn-BD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কগুলো চিহ্নিত</a:t>
            </a:r>
            <a:r>
              <a:rPr lang="bn-BD" sz="1200" baseline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  । </a:t>
            </a:r>
            <a:r>
              <a:rPr lang="en-US" sz="12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৬,১০ও১৫</a:t>
            </a:r>
            <a:r>
              <a:rPr lang="bn-BD" sz="12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এর ল</a:t>
            </a:r>
            <a:r>
              <a:rPr lang="en-US" sz="12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12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12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12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 নির্ণয়</a:t>
            </a:r>
            <a:r>
              <a:rPr lang="bn-BD" sz="1200" baseline="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 । এরপর ক্লিকের মাধ্যমে ল.সা.গু নির্ণয়ের প্রক্রিয়া দেখাব । </a:t>
            </a:r>
            <a:r>
              <a:rPr lang="bn-BD" sz="12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A0D1-01ED-48D3-8223-16A590B8CE0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8387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1CAD3-E997-4C60-B29B-7C4E2AB694E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56363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 মূল্যায়নে ক্লিক করুন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1CAD3-E997-4C60-B29B-7C4E2AB694E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7235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2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2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2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2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2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2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2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2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2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2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2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  <p:sndAc>
      <p:stSnd>
        <p:snd r:embed="rId1" name="bomb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  <p:sndAc>
      <p:stSnd>
        <p:snd r:embed="rId1" name="bomb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  <p:sndAc>
      <p:stSnd>
        <p:snd r:embed="rId1" name="bomb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2388-7229-481A-810B-7382EBAFC1E1}" type="datetimeFigureOut">
              <a:rPr lang="en-US" smtClean="0"/>
              <a:pPr/>
              <a:t>26-Mar-20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B88D-253A-4825-8A80-B028A2D9D3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  <p:sndAc>
      <p:stSnd>
        <p:snd r:embed="rId1" name="bomb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2388-7229-481A-810B-7382EBAFC1E1}" type="datetimeFigureOut">
              <a:rPr lang="en-US" smtClean="0"/>
              <a:pPr/>
              <a:t>26-Mar-20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B88D-253A-4825-8A80-B028A2D9D3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  <p:sndAc>
      <p:stSnd>
        <p:snd r:embed="rId1" name="bomb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2388-7229-481A-810B-7382EBAFC1E1}" type="datetimeFigureOut">
              <a:rPr lang="en-US" smtClean="0"/>
              <a:pPr/>
              <a:t>26-Mar-20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B88D-253A-4825-8A80-B028A2D9D3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  <p:sndAc>
      <p:stSnd>
        <p:snd r:embed="rId1" name="bomb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2388-7229-481A-810B-7382EBAFC1E1}" type="datetimeFigureOut">
              <a:rPr lang="en-US" smtClean="0"/>
              <a:pPr/>
              <a:t>26-Mar-20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B88D-253A-4825-8A80-B028A2D9D3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  <p:sndAc>
      <p:stSnd>
        <p:snd r:embed="rId1" name="bomb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2388-7229-481A-810B-7382EBAFC1E1}" type="datetimeFigureOut">
              <a:rPr lang="en-US" smtClean="0"/>
              <a:pPr/>
              <a:t>26-Mar-20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B88D-253A-4825-8A80-B028A2D9D3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  <p:sndAc>
      <p:stSnd>
        <p:snd r:embed="rId1" name="bomb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2388-7229-481A-810B-7382EBAFC1E1}" type="datetimeFigureOut">
              <a:rPr lang="en-US" smtClean="0"/>
              <a:pPr/>
              <a:t>26-Mar-20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B88D-253A-4825-8A80-B028A2D9D3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  <p:sndAc>
      <p:stSnd>
        <p:snd r:embed="rId1" name="bomb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2388-7229-481A-810B-7382EBAFC1E1}" type="datetimeFigureOut">
              <a:rPr lang="en-US" smtClean="0"/>
              <a:pPr/>
              <a:t>26-Mar-20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B88D-253A-4825-8A80-B028A2D9D3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  <p:sndAc>
      <p:stSnd>
        <p:snd r:embed="rId1" name="bomb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2388-7229-481A-810B-7382EBAFC1E1}" type="datetimeFigureOut">
              <a:rPr lang="en-US" smtClean="0"/>
              <a:pPr/>
              <a:t>26-Mar-20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B88D-253A-4825-8A80-B028A2D9D3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  <p:sndAc>
      <p:stSnd>
        <p:snd r:embed="rId1" name="bomb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  <p:sndAc>
      <p:stSnd>
        <p:snd r:embed="rId1" name="bomb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2388-7229-481A-810B-7382EBAFC1E1}" type="datetimeFigureOut">
              <a:rPr lang="en-US" smtClean="0"/>
              <a:pPr/>
              <a:t>26-Mar-20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B88D-253A-4825-8A80-B028A2D9D3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  <p:sndAc>
      <p:stSnd>
        <p:snd r:embed="rId1" name="bomb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2388-7229-481A-810B-7382EBAFC1E1}" type="datetimeFigureOut">
              <a:rPr lang="en-US" smtClean="0"/>
              <a:pPr/>
              <a:t>26-Mar-20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B88D-253A-4825-8A80-B028A2D9D3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  <p:sndAc>
      <p:stSnd>
        <p:snd r:embed="rId1" name="bomb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2388-7229-481A-810B-7382EBAFC1E1}" type="datetimeFigureOut">
              <a:rPr lang="en-US" smtClean="0"/>
              <a:pPr/>
              <a:t>26-Mar-20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B88D-253A-4825-8A80-B028A2D9D3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  <p:sndAc>
      <p:stSnd>
        <p:snd r:embed="rId1" name="bomb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D700364-1DA7-49E3-A5DA-235DB4354277}" type="datetimeFigureOut">
              <a:rPr lang="en-US" smtClean="0"/>
              <a:pPr/>
              <a:t>26-Mar-20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67D3947-FA02-480E-9A5E-3E3800C4F4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newsflash/>
    <p:sndAc>
      <p:stSnd>
        <p:snd r:embed="rId1" name="breez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D700364-1DA7-49E3-A5DA-235DB4354277}" type="datetimeFigureOut">
              <a:rPr lang="en-US" smtClean="0"/>
              <a:pPr/>
              <a:t>26-Mar-20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67D3947-FA02-480E-9A5E-3E3800C4F4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breez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D700364-1DA7-49E3-A5DA-235DB4354277}" type="datetimeFigureOut">
              <a:rPr lang="en-US" smtClean="0"/>
              <a:pPr/>
              <a:t>26-Mar-20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67D3947-FA02-480E-9A5E-3E3800C4F4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  <p:sndAc>
      <p:stSnd>
        <p:snd r:embed="rId1" name="breez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0364-1DA7-49E3-A5DA-235DB4354277}" type="datetimeFigureOut">
              <a:rPr lang="en-US" smtClean="0"/>
              <a:pPr/>
              <a:t>26-Mar-20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3947-FA02-480E-9A5E-3E3800C4F4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newsflash/>
    <p:sndAc>
      <p:stSnd>
        <p:snd r:embed="rId1" name="breez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0364-1DA7-49E3-A5DA-235DB4354277}" type="datetimeFigureOut">
              <a:rPr lang="en-US" smtClean="0"/>
              <a:pPr/>
              <a:t>26-Mar-20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3947-FA02-480E-9A5E-3E3800C4F4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slow">
    <p:newsflash/>
    <p:sndAc>
      <p:stSnd>
        <p:snd r:embed="rId1" name="breez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D700364-1DA7-49E3-A5DA-235DB4354277}" type="datetimeFigureOut">
              <a:rPr lang="en-US" smtClean="0"/>
              <a:pPr/>
              <a:t>26-Mar-20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67D3947-FA02-480E-9A5E-3E3800C4F4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breez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0364-1DA7-49E3-A5DA-235DB4354277}" type="datetimeFigureOut">
              <a:rPr lang="en-US" smtClean="0"/>
              <a:pPr/>
              <a:t>26-Mar-20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3947-FA02-480E-9A5E-3E3800C4F4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breez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  <p:sndAc>
      <p:stSnd>
        <p:snd r:embed="rId1" name="bomb.wav"/>
      </p:stSnd>
    </p:sndAc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D700364-1DA7-49E3-A5DA-235DB4354277}" type="datetimeFigureOut">
              <a:rPr lang="en-US" smtClean="0"/>
              <a:pPr/>
              <a:t>26-Mar-20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67D3947-FA02-480E-9A5E-3E3800C4F4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newsflash/>
    <p:sndAc>
      <p:stSnd>
        <p:snd r:embed="rId1" name="breez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D700364-1DA7-49E3-A5DA-235DB4354277}" type="datetimeFigureOut">
              <a:rPr lang="en-US" smtClean="0"/>
              <a:pPr/>
              <a:t>26-Mar-20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67D3947-FA02-480E-9A5E-3E3800C4F4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breez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0364-1DA7-49E3-A5DA-235DB4354277}" type="datetimeFigureOut">
              <a:rPr lang="en-US" smtClean="0"/>
              <a:pPr/>
              <a:t>26-Mar-20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3947-FA02-480E-9A5E-3E3800C4F4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breez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0364-1DA7-49E3-A5DA-235DB4354277}" type="datetimeFigureOut">
              <a:rPr lang="en-US" smtClean="0"/>
              <a:pPr/>
              <a:t>26-Mar-20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3947-FA02-480E-9A5E-3E3800C4F4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breez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  <p:sndAc>
      <p:stSnd>
        <p:snd r:embed="rId1" name="bomb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  <p:sndAc>
      <p:stSnd>
        <p:snd r:embed="rId1" name="bomb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  <p:sndAc>
      <p:stSnd>
        <p:snd r:embed="rId1" name="bomb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317500" cap="rnd" cmpd="tri">
            <a:prstDash val="lgDash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0" y="6629400"/>
            <a:ext cx="4572000" cy="228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 dirty="0" err="1" smtClean="0">
                <a:solidFill>
                  <a:srgbClr val="FF0000"/>
                </a:solidFill>
              </a:rPr>
              <a:t>Rafiqul</a:t>
            </a:r>
            <a:r>
              <a:rPr lang="en-US" sz="2800" dirty="0" smtClean="0">
                <a:solidFill>
                  <a:srgbClr val="FF0000"/>
                </a:solidFill>
              </a:rPr>
              <a:t> Islam</a:t>
            </a:r>
            <a:r>
              <a:rPr lang="en-US" sz="2800" baseline="0" dirty="0" smtClean="0">
                <a:solidFill>
                  <a:srgbClr val="FF0000"/>
                </a:solidFill>
              </a:rPr>
              <a:t> </a:t>
            </a:r>
            <a:r>
              <a:rPr lang="en-US" sz="2800" baseline="0" dirty="0" err="1" smtClean="0">
                <a:solidFill>
                  <a:srgbClr val="FF0000"/>
                </a:solidFill>
              </a:rPr>
              <a:t>Ratan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heel spokes="8"/>
    <p:sndAc>
      <p:stSnd>
        <p:snd r:embed="rId1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0.02777 L 0.75 -0.0166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  <p:sndAc>
      <p:stSnd>
        <p:snd r:embed="rId1" name="bomb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  <p:sndAc>
      <p:stSnd>
        <p:snd r:embed="rId1" name="bomb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audio" Target="../media/audio2.wav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26-Mar-20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8"/>
    <p:sndAc>
      <p:stSnd>
        <p:snd r:embed="rId13" name="bomb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E2388-7229-481A-810B-7382EBAFC1E1}" type="datetimeFigureOut">
              <a:rPr lang="en-US" smtClean="0"/>
              <a:pPr/>
              <a:t>26-Mar-20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EB88D-253A-4825-8A80-B028A2D9D3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heel spokes="8"/>
    <p:sndAc>
      <p:stSnd>
        <p:snd r:embed="rId13" name="bomb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D700364-1DA7-49E3-A5DA-235DB4354277}" type="datetimeFigureOut">
              <a:rPr lang="en-US" smtClean="0"/>
              <a:pPr/>
              <a:t>26-Mar-20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67D3947-FA02-480E-9A5E-3E3800C4F4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newsflash/>
    <p:sndAc>
      <p:stSnd>
        <p:snd r:embed="rId13" name="breeze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diagramQuickStyle" Target="../diagrams/quickStyle2.xml"/><Relationship Id="rId18" Type="http://schemas.microsoft.com/office/2007/relationships/diagramDrawing" Target="../diagrams/drawing2.xml"/><Relationship Id="rId3" Type="http://schemas.openxmlformats.org/officeDocument/2006/relationships/audio" Target="../media/audio1.wav"/><Relationship Id="rId7" Type="http://schemas.openxmlformats.org/officeDocument/2006/relationships/diagramData" Target="../diagrams/data1.xml"/><Relationship Id="rId12" Type="http://schemas.openxmlformats.org/officeDocument/2006/relationships/diagramLayout" Target="../diagrams/layout2.xml"/><Relationship Id="rId1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diagramData" Target="../diagrams/data2.xml"/><Relationship Id="rId5" Type="http://schemas.openxmlformats.org/officeDocument/2006/relationships/audio" Target="../media/audio4.wav"/><Relationship Id="rId15" Type="http://schemas.openxmlformats.org/officeDocument/2006/relationships/image" Target="../media/image5.jpeg"/><Relationship Id="rId10" Type="http://schemas.openxmlformats.org/officeDocument/2006/relationships/diagramColors" Target="../diagrams/colors1.xml"/><Relationship Id="rId19" Type="http://schemas.microsoft.com/office/2007/relationships/diagramDrawing" Target="../diagrams/drawing1.xml"/><Relationship Id="rId4" Type="http://schemas.openxmlformats.org/officeDocument/2006/relationships/audio" Target="../media/audio3.wav"/><Relationship Id="rId9" Type="http://schemas.openxmlformats.org/officeDocument/2006/relationships/diagramQuickStyle" Target="../diagrams/quickStyle1.xml"/><Relationship Id="rId14" Type="http://schemas.openxmlformats.org/officeDocument/2006/relationships/diagramColors" Target="../diagrams/colors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7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6.wav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839200" cy="6629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Freeform 2"/>
          <p:cNvSpPr/>
          <p:nvPr/>
        </p:nvSpPr>
        <p:spPr>
          <a:xfrm rot="20728369">
            <a:off x="701491" y="3638615"/>
            <a:ext cx="8744796" cy="3062377"/>
          </a:xfrm>
          <a:custGeom>
            <a:avLst/>
            <a:gdLst>
              <a:gd name="connsiteX0" fmla="*/ 0 w 7620000"/>
              <a:gd name="connsiteY0" fmla="*/ 0 h 2554545"/>
              <a:gd name="connsiteX1" fmla="*/ 7620000 w 7620000"/>
              <a:gd name="connsiteY1" fmla="*/ 0 h 2554545"/>
              <a:gd name="connsiteX2" fmla="*/ 7620000 w 7620000"/>
              <a:gd name="connsiteY2" fmla="*/ 2554545 h 2554545"/>
              <a:gd name="connsiteX3" fmla="*/ 0 w 7620000"/>
              <a:gd name="connsiteY3" fmla="*/ 2554545 h 2554545"/>
              <a:gd name="connsiteX4" fmla="*/ 0 w 7620000"/>
              <a:gd name="connsiteY4" fmla="*/ 0 h 2554545"/>
              <a:gd name="connsiteX0" fmla="*/ 0 w 7620000"/>
              <a:gd name="connsiteY0" fmla="*/ 0 h 2554545"/>
              <a:gd name="connsiteX1" fmla="*/ 7620000 w 7620000"/>
              <a:gd name="connsiteY1" fmla="*/ 0 h 2554545"/>
              <a:gd name="connsiteX2" fmla="*/ 7620000 w 7620000"/>
              <a:gd name="connsiteY2" fmla="*/ 2554545 h 2554545"/>
              <a:gd name="connsiteX3" fmla="*/ 4004388 w 7620000"/>
              <a:gd name="connsiteY3" fmla="*/ 2531706 h 2554545"/>
              <a:gd name="connsiteX4" fmla="*/ 0 w 7620000"/>
              <a:gd name="connsiteY4" fmla="*/ 2554545 h 2554545"/>
              <a:gd name="connsiteX5" fmla="*/ 0 w 7620000"/>
              <a:gd name="connsiteY5" fmla="*/ 0 h 2554545"/>
              <a:gd name="connsiteX0" fmla="*/ 0 w 7620000"/>
              <a:gd name="connsiteY0" fmla="*/ 0 h 2554545"/>
              <a:gd name="connsiteX1" fmla="*/ 7620000 w 7620000"/>
              <a:gd name="connsiteY1" fmla="*/ 0 h 2554545"/>
              <a:gd name="connsiteX2" fmla="*/ 7620000 w 7620000"/>
              <a:gd name="connsiteY2" fmla="*/ 2554545 h 2554545"/>
              <a:gd name="connsiteX3" fmla="*/ 4004388 w 7620000"/>
              <a:gd name="connsiteY3" fmla="*/ 2531706 h 2554545"/>
              <a:gd name="connsiteX4" fmla="*/ 0 w 7620000"/>
              <a:gd name="connsiteY4" fmla="*/ 2554545 h 2554545"/>
              <a:gd name="connsiteX5" fmla="*/ 0 w 7620000"/>
              <a:gd name="connsiteY5" fmla="*/ 0 h 2554545"/>
              <a:gd name="connsiteX0" fmla="*/ 0 w 7620000"/>
              <a:gd name="connsiteY0" fmla="*/ 0 h 2554545"/>
              <a:gd name="connsiteX1" fmla="*/ 7620000 w 7620000"/>
              <a:gd name="connsiteY1" fmla="*/ 0 h 2554545"/>
              <a:gd name="connsiteX2" fmla="*/ 7620000 w 7620000"/>
              <a:gd name="connsiteY2" fmla="*/ 2554545 h 2554545"/>
              <a:gd name="connsiteX3" fmla="*/ 4004388 w 7620000"/>
              <a:gd name="connsiteY3" fmla="*/ 2531706 h 2554545"/>
              <a:gd name="connsiteX4" fmla="*/ 0 w 7620000"/>
              <a:gd name="connsiteY4" fmla="*/ 2554545 h 2554545"/>
              <a:gd name="connsiteX5" fmla="*/ 0 w 7620000"/>
              <a:gd name="connsiteY5" fmla="*/ 0 h 2554545"/>
              <a:gd name="connsiteX0" fmla="*/ 0 w 7620000"/>
              <a:gd name="connsiteY0" fmla="*/ 0 h 2554545"/>
              <a:gd name="connsiteX1" fmla="*/ 7620000 w 7620000"/>
              <a:gd name="connsiteY1" fmla="*/ 0 h 2554545"/>
              <a:gd name="connsiteX2" fmla="*/ 7620000 w 7620000"/>
              <a:gd name="connsiteY2" fmla="*/ 2554545 h 2554545"/>
              <a:gd name="connsiteX3" fmla="*/ 4004388 w 7620000"/>
              <a:gd name="connsiteY3" fmla="*/ 2531706 h 2554545"/>
              <a:gd name="connsiteX4" fmla="*/ 1384041 w 7620000"/>
              <a:gd name="connsiteY4" fmla="*/ 2245567 h 2554545"/>
              <a:gd name="connsiteX5" fmla="*/ 0 w 7620000"/>
              <a:gd name="connsiteY5" fmla="*/ 2554545 h 2554545"/>
              <a:gd name="connsiteX6" fmla="*/ 0 w 7620000"/>
              <a:gd name="connsiteY6" fmla="*/ 0 h 2554545"/>
              <a:gd name="connsiteX0" fmla="*/ 0 w 7620000"/>
              <a:gd name="connsiteY0" fmla="*/ 0 h 2554545"/>
              <a:gd name="connsiteX1" fmla="*/ 7620000 w 7620000"/>
              <a:gd name="connsiteY1" fmla="*/ 0 h 2554545"/>
              <a:gd name="connsiteX2" fmla="*/ 7620000 w 7620000"/>
              <a:gd name="connsiteY2" fmla="*/ 2554545 h 2554545"/>
              <a:gd name="connsiteX3" fmla="*/ 4004388 w 7620000"/>
              <a:gd name="connsiteY3" fmla="*/ 2531706 h 2554545"/>
              <a:gd name="connsiteX4" fmla="*/ 1384041 w 7620000"/>
              <a:gd name="connsiteY4" fmla="*/ 2245567 h 2554545"/>
              <a:gd name="connsiteX5" fmla="*/ 0 w 7620000"/>
              <a:gd name="connsiteY5" fmla="*/ 2554545 h 2554545"/>
              <a:gd name="connsiteX6" fmla="*/ 0 w 7620000"/>
              <a:gd name="connsiteY6" fmla="*/ 0 h 2554545"/>
              <a:gd name="connsiteX0" fmla="*/ 0 w 7620000"/>
              <a:gd name="connsiteY0" fmla="*/ 0 h 2554545"/>
              <a:gd name="connsiteX1" fmla="*/ 7620000 w 7620000"/>
              <a:gd name="connsiteY1" fmla="*/ 0 h 2554545"/>
              <a:gd name="connsiteX2" fmla="*/ 7620000 w 7620000"/>
              <a:gd name="connsiteY2" fmla="*/ 2554545 h 2554545"/>
              <a:gd name="connsiteX3" fmla="*/ 4004388 w 7620000"/>
              <a:gd name="connsiteY3" fmla="*/ 2531706 h 2554545"/>
              <a:gd name="connsiteX4" fmla="*/ 1384041 w 7620000"/>
              <a:gd name="connsiteY4" fmla="*/ 2245567 h 2554545"/>
              <a:gd name="connsiteX5" fmla="*/ 1122784 w 7620000"/>
              <a:gd name="connsiteY5" fmla="*/ 2307771 h 2554545"/>
              <a:gd name="connsiteX6" fmla="*/ 0 w 7620000"/>
              <a:gd name="connsiteY6" fmla="*/ 2554545 h 2554545"/>
              <a:gd name="connsiteX7" fmla="*/ 0 w 7620000"/>
              <a:gd name="connsiteY7" fmla="*/ 0 h 2554545"/>
              <a:gd name="connsiteX0" fmla="*/ 0 w 7620000"/>
              <a:gd name="connsiteY0" fmla="*/ 0 h 2964055"/>
              <a:gd name="connsiteX1" fmla="*/ 7620000 w 7620000"/>
              <a:gd name="connsiteY1" fmla="*/ 0 h 2964055"/>
              <a:gd name="connsiteX2" fmla="*/ 7620000 w 7620000"/>
              <a:gd name="connsiteY2" fmla="*/ 2554545 h 2964055"/>
              <a:gd name="connsiteX3" fmla="*/ 5489510 w 7620000"/>
              <a:gd name="connsiteY3" fmla="*/ 2152261 h 2964055"/>
              <a:gd name="connsiteX4" fmla="*/ 4004388 w 7620000"/>
              <a:gd name="connsiteY4" fmla="*/ 2531706 h 2964055"/>
              <a:gd name="connsiteX5" fmla="*/ 1384041 w 7620000"/>
              <a:gd name="connsiteY5" fmla="*/ 2245567 h 2964055"/>
              <a:gd name="connsiteX6" fmla="*/ 1122784 w 7620000"/>
              <a:gd name="connsiteY6" fmla="*/ 2307771 h 2964055"/>
              <a:gd name="connsiteX7" fmla="*/ 0 w 7620000"/>
              <a:gd name="connsiteY7" fmla="*/ 2554545 h 2964055"/>
              <a:gd name="connsiteX8" fmla="*/ 0 w 7620000"/>
              <a:gd name="connsiteY8" fmla="*/ 0 h 2964055"/>
              <a:gd name="connsiteX0" fmla="*/ 457200 w 7620000"/>
              <a:gd name="connsiteY0" fmla="*/ 0 h 2964055"/>
              <a:gd name="connsiteX1" fmla="*/ 7620000 w 7620000"/>
              <a:gd name="connsiteY1" fmla="*/ 0 h 2964055"/>
              <a:gd name="connsiteX2" fmla="*/ 7620000 w 7620000"/>
              <a:gd name="connsiteY2" fmla="*/ 2554545 h 2964055"/>
              <a:gd name="connsiteX3" fmla="*/ 5489510 w 7620000"/>
              <a:gd name="connsiteY3" fmla="*/ 2152261 h 2964055"/>
              <a:gd name="connsiteX4" fmla="*/ 4004388 w 7620000"/>
              <a:gd name="connsiteY4" fmla="*/ 2531706 h 2964055"/>
              <a:gd name="connsiteX5" fmla="*/ 1384041 w 7620000"/>
              <a:gd name="connsiteY5" fmla="*/ 2245567 h 2964055"/>
              <a:gd name="connsiteX6" fmla="*/ 1122784 w 7620000"/>
              <a:gd name="connsiteY6" fmla="*/ 2307771 h 2964055"/>
              <a:gd name="connsiteX7" fmla="*/ 0 w 7620000"/>
              <a:gd name="connsiteY7" fmla="*/ 2554545 h 2964055"/>
              <a:gd name="connsiteX8" fmla="*/ 457200 w 7620000"/>
              <a:gd name="connsiteY8" fmla="*/ 0 h 2964055"/>
              <a:gd name="connsiteX0" fmla="*/ 457200 w 7926355"/>
              <a:gd name="connsiteY0" fmla="*/ 0 h 2964055"/>
              <a:gd name="connsiteX1" fmla="*/ 7620000 w 7926355"/>
              <a:gd name="connsiteY1" fmla="*/ 0 h 2964055"/>
              <a:gd name="connsiteX2" fmla="*/ 7926355 w 7926355"/>
              <a:gd name="connsiteY2" fmla="*/ 1803 h 2964055"/>
              <a:gd name="connsiteX3" fmla="*/ 7620000 w 7926355"/>
              <a:gd name="connsiteY3" fmla="*/ 2554545 h 2964055"/>
              <a:gd name="connsiteX4" fmla="*/ 5489510 w 7926355"/>
              <a:gd name="connsiteY4" fmla="*/ 2152261 h 2964055"/>
              <a:gd name="connsiteX5" fmla="*/ 4004388 w 7926355"/>
              <a:gd name="connsiteY5" fmla="*/ 2531706 h 2964055"/>
              <a:gd name="connsiteX6" fmla="*/ 1384041 w 7926355"/>
              <a:gd name="connsiteY6" fmla="*/ 2245567 h 2964055"/>
              <a:gd name="connsiteX7" fmla="*/ 1122784 w 7926355"/>
              <a:gd name="connsiteY7" fmla="*/ 2307771 h 2964055"/>
              <a:gd name="connsiteX8" fmla="*/ 0 w 7926355"/>
              <a:gd name="connsiteY8" fmla="*/ 2554545 h 2964055"/>
              <a:gd name="connsiteX9" fmla="*/ 457200 w 7926355"/>
              <a:gd name="connsiteY9" fmla="*/ 0 h 296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26355" h="2964055">
                <a:moveTo>
                  <a:pt x="457200" y="0"/>
                </a:moveTo>
                <a:lnTo>
                  <a:pt x="7620000" y="0"/>
                </a:lnTo>
                <a:lnTo>
                  <a:pt x="7926355" y="1803"/>
                </a:lnTo>
                <a:cubicBezTo>
                  <a:pt x="7925837" y="852717"/>
                  <a:pt x="7620518" y="1703631"/>
                  <a:pt x="7620000" y="2554545"/>
                </a:cubicBezTo>
                <a:cubicBezTo>
                  <a:pt x="7264918" y="2964055"/>
                  <a:pt x="6092112" y="2156068"/>
                  <a:pt x="5489510" y="2152261"/>
                </a:cubicBezTo>
                <a:cubicBezTo>
                  <a:pt x="4886908" y="2148455"/>
                  <a:pt x="4688633" y="2566955"/>
                  <a:pt x="4004388" y="2531706"/>
                </a:cubicBezTo>
                <a:lnTo>
                  <a:pt x="1384041" y="2245567"/>
                </a:lnTo>
                <a:lnTo>
                  <a:pt x="1122784" y="2307771"/>
                </a:lnTo>
                <a:lnTo>
                  <a:pt x="0" y="2554545"/>
                </a:lnTo>
                <a:lnTo>
                  <a:pt x="45720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effectLst>
            <a:softEdge rad="635000"/>
          </a:effectLst>
        </p:spPr>
        <p:txBody>
          <a:bodyPr wrap="square" lIns="0" tIns="0" rIns="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19900" b="1" i="1" u="sng" spc="6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r>
              <a:rPr lang="bn-BD" sz="19900" b="1" i="1" u="sng" spc="600" dirty="0">
                <a:ln w="11430"/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19900" b="1" i="1" u="sng" spc="600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bn-BD" sz="19900" b="1" i="1" u="sng" spc="6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19900" b="1" i="1" u="sng" spc="6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758951"/>
      </p:ext>
    </p:extLst>
  </p:cSld>
  <p:clrMapOvr>
    <a:masterClrMapping/>
  </p:clrMapOvr>
  <p:transition spd="med">
    <p:wheel spokes="8"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" y="5791200"/>
            <a:ext cx="4114800" cy="60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</a:rPr>
              <a:t>ভগ্নাংশগুলোর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ল.সা.গু</a:t>
            </a:r>
            <a:r>
              <a:rPr lang="en-US" sz="3600" dirty="0" smtClean="0">
                <a:solidFill>
                  <a:schemeClr val="tx1"/>
                </a:solidFill>
              </a:rPr>
              <a:t> =</a:t>
            </a:r>
            <a:endParaRPr lang="en-US" sz="3600" dirty="0">
              <a:solidFill>
                <a:schemeClr val="tx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343400" y="5715000"/>
            <a:ext cx="4343400" cy="914402"/>
            <a:chOff x="2819397" y="3886201"/>
            <a:chExt cx="4343400" cy="914402"/>
          </a:xfrm>
          <a:solidFill>
            <a:schemeClr val="accent2">
              <a:lumMod val="20000"/>
              <a:lumOff val="80000"/>
            </a:schemeClr>
          </a:solidFill>
        </p:grpSpPr>
        <p:grpSp>
          <p:nvGrpSpPr>
            <p:cNvPr id="6" name="Group 34"/>
            <p:cNvGrpSpPr/>
            <p:nvPr/>
          </p:nvGrpSpPr>
          <p:grpSpPr>
            <a:xfrm>
              <a:off x="6248399" y="3886201"/>
              <a:ext cx="914398" cy="914402"/>
              <a:chOff x="1412996" y="2820098"/>
              <a:chExt cx="371672" cy="172538"/>
            </a:xfrm>
            <a:grpFill/>
          </p:grpSpPr>
          <p:cxnSp>
            <p:nvCxnSpPr>
              <p:cNvPr id="13" name="Straight Connector 12"/>
              <p:cNvCxnSpPr/>
              <p:nvPr/>
            </p:nvCxnSpPr>
            <p:spPr>
              <a:xfrm flipV="1">
                <a:off x="1447842" y="2899173"/>
                <a:ext cx="243909" cy="0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Rectangle 13"/>
              <p:cNvSpPr/>
              <p:nvPr/>
            </p:nvSpPr>
            <p:spPr>
              <a:xfrm>
                <a:off x="1443968" y="2820098"/>
                <a:ext cx="220228" cy="661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 smtClean="0">
                    <a:solidFill>
                      <a:schemeClr val="tx1"/>
                    </a:solidFill>
                  </a:rPr>
                  <a:t>৯</a:t>
                </a:r>
                <a:endParaRPr lang="en-US" sz="4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412996" y="2920745"/>
                <a:ext cx="371672" cy="7189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solidFill>
                      <a:schemeClr val="tx1"/>
                    </a:solidFill>
                  </a:rPr>
                  <a:t>২</a:t>
                </a:r>
                <a:endParaRPr lang="en-US" sz="32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" name="Group 34"/>
            <p:cNvGrpSpPr/>
            <p:nvPr/>
          </p:nvGrpSpPr>
          <p:grpSpPr>
            <a:xfrm>
              <a:off x="2819397" y="3886212"/>
              <a:ext cx="3200404" cy="838195"/>
              <a:chOff x="1004648" y="2831882"/>
              <a:chExt cx="961622" cy="113875"/>
            </a:xfrm>
            <a:grpFill/>
          </p:grpSpPr>
          <p:cxnSp>
            <p:nvCxnSpPr>
              <p:cNvPr id="9" name="Straight Connector 8"/>
              <p:cNvCxnSpPr/>
              <p:nvPr/>
            </p:nvCxnSpPr>
            <p:spPr>
              <a:xfrm flipV="1">
                <a:off x="1073335" y="2892702"/>
                <a:ext cx="744580" cy="1295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Rectangle 9"/>
              <p:cNvSpPr/>
              <p:nvPr/>
            </p:nvSpPr>
            <p:spPr>
              <a:xfrm>
                <a:off x="1004648" y="2831882"/>
                <a:ext cx="961621" cy="5176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 smtClean="0">
                    <a:solidFill>
                      <a:schemeClr val="tx1"/>
                    </a:solidFill>
                  </a:rPr>
                  <a:t>ভগ্নাংশগুলোর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লবের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লসাগু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027545" y="2904348"/>
                <a:ext cx="938725" cy="4140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 smtClean="0">
                    <a:solidFill>
                      <a:schemeClr val="tx1"/>
                    </a:solidFill>
                  </a:rPr>
                  <a:t>ভগ্নাংশগুলোর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হরের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গসাগু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5867397" y="4114804"/>
              <a:ext cx="533400" cy="381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dirty="0" smtClean="0">
                  <a:solidFill>
                    <a:schemeClr val="tx1"/>
                  </a:solidFill>
                </a:rPr>
                <a:t>=</a:t>
              </a:r>
              <a:endParaRPr lang="en-US" sz="6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381000" y="2514600"/>
            <a:ext cx="8458200" cy="685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rgbClr val="002060"/>
                </a:solidFill>
              </a:rPr>
              <a:t>ভগ্নাংশগুলোর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লব</a:t>
            </a:r>
            <a:r>
              <a:rPr lang="en-US" sz="3200" b="1" dirty="0" smtClean="0">
                <a:solidFill>
                  <a:srgbClr val="002060"/>
                </a:solidFill>
              </a:rPr>
              <a:t> = ৯,৩,৯।  </a:t>
            </a:r>
            <a:r>
              <a:rPr lang="en-US" sz="3200" b="1" dirty="0" err="1" smtClean="0">
                <a:solidFill>
                  <a:srgbClr val="002060"/>
                </a:solidFill>
              </a:rPr>
              <a:t>এদের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ল.সা.গু</a:t>
            </a:r>
            <a:r>
              <a:rPr lang="en-US" sz="3200" b="1" dirty="0" smtClean="0">
                <a:solidFill>
                  <a:srgbClr val="002060"/>
                </a:solidFill>
              </a:rPr>
              <a:t>. = </a:t>
            </a:r>
            <a:r>
              <a:rPr lang="en-US" sz="4400" b="1" dirty="0" smtClean="0">
                <a:solidFill>
                  <a:srgbClr val="FF0000"/>
                </a:solidFill>
              </a:rPr>
              <a:t>৯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28600" y="5029200"/>
            <a:ext cx="8610600" cy="6096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rgbClr val="002060"/>
                </a:solidFill>
              </a:rPr>
              <a:t>ভগ্নাংশগুলোর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হর</a:t>
            </a:r>
            <a:r>
              <a:rPr lang="en-US" sz="3200" b="1" dirty="0" smtClean="0">
                <a:solidFill>
                  <a:srgbClr val="002060"/>
                </a:solidFill>
              </a:rPr>
              <a:t> = ৪,৮,১০।  </a:t>
            </a:r>
            <a:r>
              <a:rPr lang="en-US" sz="3200" b="1" dirty="0" err="1" smtClean="0">
                <a:solidFill>
                  <a:srgbClr val="002060"/>
                </a:solidFill>
              </a:rPr>
              <a:t>এদের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গ.সা.গু</a:t>
            </a:r>
            <a:r>
              <a:rPr lang="en-US" sz="3200" b="1" dirty="0" smtClean="0">
                <a:solidFill>
                  <a:srgbClr val="002060"/>
                </a:solidFill>
              </a:rPr>
              <a:t>.=</a:t>
            </a:r>
            <a:r>
              <a:rPr lang="en-US" sz="3600" b="1" dirty="0" smtClean="0">
                <a:solidFill>
                  <a:srgbClr val="FF0000"/>
                </a:solidFill>
              </a:rPr>
              <a:t>২</a:t>
            </a:r>
            <a:endParaRPr lang="en-US" sz="3600" b="1" dirty="0">
              <a:solidFill>
                <a:srgbClr val="FF0000"/>
              </a:solidFill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762000" y="340659"/>
            <a:ext cx="7620000" cy="954741"/>
            <a:chOff x="762000" y="685800"/>
            <a:chExt cx="7620000" cy="1082040"/>
          </a:xfrm>
        </p:grpSpPr>
        <p:sp>
          <p:nvSpPr>
            <p:cNvPr id="40" name="Rounded Rectangle 39"/>
            <p:cNvSpPr/>
            <p:nvPr/>
          </p:nvSpPr>
          <p:spPr>
            <a:xfrm>
              <a:off x="762000" y="731520"/>
              <a:ext cx="7620000" cy="103632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rgbClr val="7030A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800" dirty="0" smtClean="0">
                <a:solidFill>
                  <a:srgbClr val="7030A0"/>
                </a:solidFill>
              </a:endParaRPr>
            </a:p>
          </p:txBody>
        </p:sp>
        <p:grpSp>
          <p:nvGrpSpPr>
            <p:cNvPr id="79" name="Group 78"/>
            <p:cNvGrpSpPr/>
            <p:nvPr/>
          </p:nvGrpSpPr>
          <p:grpSpPr>
            <a:xfrm>
              <a:off x="1066800" y="685800"/>
              <a:ext cx="7086600" cy="1066851"/>
              <a:chOff x="1066800" y="685800"/>
              <a:chExt cx="7086600" cy="1066851"/>
            </a:xfrm>
          </p:grpSpPr>
          <p:grpSp>
            <p:nvGrpSpPr>
              <p:cNvPr id="63" name="Group 62"/>
              <p:cNvGrpSpPr/>
              <p:nvPr/>
            </p:nvGrpSpPr>
            <p:grpSpPr>
              <a:xfrm>
                <a:off x="1066800" y="685800"/>
                <a:ext cx="2971800" cy="990600"/>
                <a:chOff x="1066800" y="685800"/>
                <a:chExt cx="2971800" cy="990600"/>
              </a:xfrm>
            </p:grpSpPr>
            <p:grpSp>
              <p:nvGrpSpPr>
                <p:cNvPr id="62" name="Group 61"/>
                <p:cNvGrpSpPr/>
                <p:nvPr/>
              </p:nvGrpSpPr>
              <p:grpSpPr>
                <a:xfrm>
                  <a:off x="3352800" y="685800"/>
                  <a:ext cx="685800" cy="990600"/>
                  <a:chOff x="3352800" y="685800"/>
                  <a:chExt cx="685800" cy="990600"/>
                </a:xfrm>
              </p:grpSpPr>
              <p:cxnSp>
                <p:nvCxnSpPr>
                  <p:cNvPr id="53" name="Straight Connector 52"/>
                  <p:cNvCxnSpPr/>
                  <p:nvPr/>
                </p:nvCxnSpPr>
                <p:spPr>
                  <a:xfrm flipV="1">
                    <a:off x="3429000" y="1219200"/>
                    <a:ext cx="533400" cy="17066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4" name="Rectangle 53"/>
                  <p:cNvSpPr/>
                  <p:nvPr/>
                </p:nvSpPr>
                <p:spPr>
                  <a:xfrm>
                    <a:off x="3429000" y="685800"/>
                    <a:ext cx="457199" cy="38126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b="1" dirty="0" smtClean="0">
                        <a:solidFill>
                          <a:schemeClr val="tx1"/>
                        </a:solidFill>
                      </a:rPr>
                      <a:t>৯</a:t>
                    </a:r>
                    <a:endParaRPr lang="en-US" sz="32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5" name="Rectangle 54"/>
                  <p:cNvSpPr/>
                  <p:nvPr/>
                </p:nvSpPr>
                <p:spPr>
                  <a:xfrm>
                    <a:off x="3352800" y="1371600"/>
                    <a:ext cx="685800" cy="3048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b="1" dirty="0" smtClean="0">
                        <a:solidFill>
                          <a:schemeClr val="tx1"/>
                        </a:solidFill>
                      </a:rPr>
                      <a:t>১০</a:t>
                    </a:r>
                    <a:endParaRPr lang="en-US" sz="32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60" name="Group 59"/>
                <p:cNvGrpSpPr/>
                <p:nvPr/>
              </p:nvGrpSpPr>
              <p:grpSpPr>
                <a:xfrm>
                  <a:off x="2209800" y="838200"/>
                  <a:ext cx="990600" cy="837936"/>
                  <a:chOff x="2209800" y="838200"/>
                  <a:chExt cx="990600" cy="837936"/>
                </a:xfrm>
              </p:grpSpPr>
              <p:cxnSp>
                <p:nvCxnSpPr>
                  <p:cNvPr id="50" name="Straight Connector 49"/>
                  <p:cNvCxnSpPr/>
                  <p:nvPr/>
                </p:nvCxnSpPr>
                <p:spPr>
                  <a:xfrm>
                    <a:off x="2362200" y="1219200"/>
                    <a:ext cx="838200" cy="1588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1" name="Rectangle 50"/>
                  <p:cNvSpPr/>
                  <p:nvPr/>
                </p:nvSpPr>
                <p:spPr>
                  <a:xfrm>
                    <a:off x="2438400" y="838200"/>
                    <a:ext cx="694273" cy="30506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b="1" dirty="0" smtClean="0">
                        <a:solidFill>
                          <a:schemeClr val="tx1"/>
                        </a:solidFill>
                      </a:rPr>
                      <a:t>৩</a:t>
                    </a:r>
                    <a:endParaRPr lang="en-US" sz="32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2" name="Rectangle 51"/>
                  <p:cNvSpPr/>
                  <p:nvPr/>
                </p:nvSpPr>
                <p:spPr>
                  <a:xfrm>
                    <a:off x="2209800" y="1295400"/>
                    <a:ext cx="979715" cy="38073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b="1" dirty="0" smtClean="0">
                        <a:solidFill>
                          <a:schemeClr val="tx1"/>
                        </a:solidFill>
                      </a:rPr>
                      <a:t>৮</a:t>
                    </a:r>
                    <a:endParaRPr lang="en-US" sz="32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56" name="Group 55"/>
                <p:cNvGrpSpPr/>
                <p:nvPr/>
              </p:nvGrpSpPr>
              <p:grpSpPr>
                <a:xfrm>
                  <a:off x="1066800" y="685803"/>
                  <a:ext cx="982986" cy="914387"/>
                  <a:chOff x="1066800" y="685803"/>
                  <a:chExt cx="982986" cy="914387"/>
                </a:xfrm>
              </p:grpSpPr>
              <p:grpSp>
                <p:nvGrpSpPr>
                  <p:cNvPr id="45" name="Group 53"/>
                  <p:cNvGrpSpPr/>
                  <p:nvPr/>
                </p:nvGrpSpPr>
                <p:grpSpPr>
                  <a:xfrm>
                    <a:off x="1371600" y="685803"/>
                    <a:ext cx="678186" cy="838205"/>
                    <a:chOff x="1229259" y="2780812"/>
                    <a:chExt cx="588656" cy="183015"/>
                  </a:xfrm>
                </p:grpSpPr>
                <p:cxnSp>
                  <p:nvCxnSpPr>
                    <p:cNvPr id="47" name="Straight Connector 46"/>
                    <p:cNvCxnSpPr/>
                    <p:nvPr/>
                  </p:nvCxnSpPr>
                  <p:spPr>
                    <a:xfrm flipV="1">
                      <a:off x="1295400" y="2892702"/>
                      <a:ext cx="522515" cy="2898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1229259" y="2780812"/>
                      <a:ext cx="483463" cy="7834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১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9" name="Rectangle 48"/>
                    <p:cNvSpPr/>
                    <p:nvPr/>
                  </p:nvSpPr>
                  <p:spPr>
                    <a:xfrm>
                      <a:off x="1382486" y="2907800"/>
                      <a:ext cx="351182" cy="5602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৪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46" name="Rectangle 45"/>
                  <p:cNvSpPr/>
                  <p:nvPr/>
                </p:nvSpPr>
                <p:spPr>
                  <a:xfrm>
                    <a:off x="1066800" y="838200"/>
                    <a:ext cx="533400" cy="76199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4000" b="1" dirty="0" smtClean="0">
                        <a:solidFill>
                          <a:schemeClr val="tx1"/>
                        </a:solidFill>
                      </a:rPr>
                      <a:t>২</a:t>
                    </a:r>
                    <a:endParaRPr lang="en-US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64" name="Group 63"/>
              <p:cNvGrpSpPr/>
              <p:nvPr/>
            </p:nvGrpSpPr>
            <p:grpSpPr>
              <a:xfrm>
                <a:off x="4343400" y="838200"/>
                <a:ext cx="3810000" cy="914451"/>
                <a:chOff x="1219200" y="2819390"/>
                <a:chExt cx="3335373" cy="914451"/>
              </a:xfrm>
              <a:solidFill>
                <a:schemeClr val="accent4">
                  <a:lumMod val="40000"/>
                  <a:lumOff val="60000"/>
                </a:schemeClr>
              </a:solidFill>
            </p:grpSpPr>
            <p:sp>
              <p:nvSpPr>
                <p:cNvPr id="65" name="Equal 64"/>
                <p:cNvSpPr/>
                <p:nvPr/>
              </p:nvSpPr>
              <p:spPr>
                <a:xfrm>
                  <a:off x="1219200" y="3048000"/>
                  <a:ext cx="685800" cy="381000"/>
                </a:xfrm>
                <a:prstGeom prst="mathEqual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66" name="Group 101"/>
                <p:cNvGrpSpPr/>
                <p:nvPr/>
              </p:nvGrpSpPr>
              <p:grpSpPr>
                <a:xfrm>
                  <a:off x="1952982" y="2819390"/>
                  <a:ext cx="2601591" cy="914451"/>
                  <a:chOff x="2597755" y="2667260"/>
                  <a:chExt cx="2601591" cy="914451"/>
                </a:xfrm>
                <a:grpFill/>
              </p:grpSpPr>
              <p:grpSp>
                <p:nvGrpSpPr>
                  <p:cNvPr id="67" name="Group 102"/>
                  <p:cNvGrpSpPr/>
                  <p:nvPr/>
                </p:nvGrpSpPr>
                <p:grpSpPr>
                  <a:xfrm>
                    <a:off x="4343400" y="2743499"/>
                    <a:ext cx="855946" cy="838212"/>
                    <a:chOff x="1295400" y="2834469"/>
                    <a:chExt cx="522515" cy="142346"/>
                  </a:xfrm>
                  <a:grpFill/>
                </p:grpSpPr>
                <p:cxnSp>
                  <p:nvCxnSpPr>
                    <p:cNvPr id="76" name="Straight Connector 75"/>
                    <p:cNvCxnSpPr/>
                    <p:nvPr/>
                  </p:nvCxnSpPr>
                  <p:spPr>
                    <a:xfrm flipV="1">
                      <a:off x="1295400" y="2892702"/>
                      <a:ext cx="522515" cy="2898"/>
                    </a:xfrm>
                    <a:prstGeom prst="line">
                      <a:avLst/>
                    </a:prstGeom>
                    <a:grpFill/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77" name="Rectangle 76"/>
                    <p:cNvSpPr/>
                    <p:nvPr/>
                  </p:nvSpPr>
                  <p:spPr>
                    <a:xfrm>
                      <a:off x="1382486" y="2834469"/>
                      <a:ext cx="353034" cy="51763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৯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78" name="Rectangle 77"/>
                    <p:cNvSpPr/>
                    <p:nvPr/>
                  </p:nvSpPr>
                  <p:spPr>
                    <a:xfrm>
                      <a:off x="1316871" y="2912113"/>
                      <a:ext cx="418649" cy="64702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১০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pSp>
                <p:nvGrpSpPr>
                  <p:cNvPr id="68" name="Group 104"/>
                  <p:cNvGrpSpPr/>
                  <p:nvPr/>
                </p:nvGrpSpPr>
                <p:grpSpPr>
                  <a:xfrm>
                    <a:off x="3531658" y="2743491"/>
                    <a:ext cx="914399" cy="838194"/>
                    <a:chOff x="1404582" y="2834469"/>
                    <a:chExt cx="558197" cy="142343"/>
                  </a:xfrm>
                  <a:grpFill/>
                </p:grpSpPr>
                <p:cxnSp>
                  <p:nvCxnSpPr>
                    <p:cNvPr id="73" name="Straight Connector 72"/>
                    <p:cNvCxnSpPr/>
                    <p:nvPr/>
                  </p:nvCxnSpPr>
                  <p:spPr>
                    <a:xfrm rot="5400000" flipH="1" flipV="1">
                      <a:off x="1663899" y="2751626"/>
                      <a:ext cx="6469" cy="301562"/>
                    </a:xfrm>
                    <a:prstGeom prst="line">
                      <a:avLst/>
                    </a:prstGeom>
                    <a:grpFill/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74" name="Rectangle 73"/>
                    <p:cNvSpPr/>
                    <p:nvPr/>
                  </p:nvSpPr>
                  <p:spPr>
                    <a:xfrm>
                      <a:off x="1502937" y="2834469"/>
                      <a:ext cx="372131" cy="51762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৩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75" name="Rectangle 74"/>
                    <p:cNvSpPr/>
                    <p:nvPr/>
                  </p:nvSpPr>
                  <p:spPr>
                    <a:xfrm>
                      <a:off x="1404582" y="2912110"/>
                      <a:ext cx="558197" cy="64702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৮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pSp>
                <p:nvGrpSpPr>
                  <p:cNvPr id="69" name="Group 107"/>
                  <p:cNvGrpSpPr/>
                  <p:nvPr/>
                </p:nvGrpSpPr>
                <p:grpSpPr>
                  <a:xfrm>
                    <a:off x="2597755" y="2667260"/>
                    <a:ext cx="790217" cy="838714"/>
                    <a:chOff x="1260410" y="2797398"/>
                    <a:chExt cx="979855" cy="183119"/>
                  </a:xfrm>
                  <a:grpFill/>
                </p:grpSpPr>
                <p:cxnSp>
                  <p:nvCxnSpPr>
                    <p:cNvPr id="70" name="Straight Connector 69"/>
                    <p:cNvCxnSpPr/>
                    <p:nvPr/>
                  </p:nvCxnSpPr>
                  <p:spPr>
                    <a:xfrm>
                      <a:off x="1295399" y="2895597"/>
                      <a:ext cx="944866" cy="1734"/>
                    </a:xfrm>
                    <a:prstGeom prst="line">
                      <a:avLst/>
                    </a:prstGeom>
                    <a:grpFill/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71" name="Rectangle 70"/>
                    <p:cNvSpPr/>
                    <p:nvPr/>
                  </p:nvSpPr>
                  <p:spPr>
                    <a:xfrm>
                      <a:off x="1260410" y="2797398"/>
                      <a:ext cx="827160" cy="83185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৯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72" name="Rectangle 71"/>
                    <p:cNvSpPr/>
                    <p:nvPr/>
                  </p:nvSpPr>
                  <p:spPr>
                    <a:xfrm>
                      <a:off x="1295399" y="2913966"/>
                      <a:ext cx="661406" cy="66551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৪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104" name="5-Point Star 103"/>
          <p:cNvSpPr/>
          <p:nvPr/>
        </p:nvSpPr>
        <p:spPr>
          <a:xfrm>
            <a:off x="7772400" y="2438400"/>
            <a:ext cx="838200" cy="609600"/>
          </a:xfrm>
          <a:prstGeom prst="star5">
            <a:avLst>
              <a:gd name="adj" fmla="val 31026"/>
              <a:gd name="hf" fmla="val 105146"/>
              <a:gd name="vf" fmla="val 11055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৯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05" name="5-Point Star 104"/>
          <p:cNvSpPr/>
          <p:nvPr/>
        </p:nvSpPr>
        <p:spPr>
          <a:xfrm>
            <a:off x="7391400" y="4953000"/>
            <a:ext cx="1447800" cy="609600"/>
          </a:xfrm>
          <a:prstGeom prst="star5">
            <a:avLst>
              <a:gd name="adj" fmla="val 31026"/>
              <a:gd name="hf" fmla="val 105146"/>
              <a:gd name="vf" fmla="val 11055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২</a:t>
            </a:r>
            <a:endParaRPr lang="en-US" sz="4400" dirty="0">
              <a:solidFill>
                <a:srgbClr val="FF0000"/>
              </a:solidFill>
            </a:endParaRPr>
          </a:p>
        </p:txBody>
      </p:sp>
      <p:grpSp>
        <p:nvGrpSpPr>
          <p:cNvPr id="108" name="Group 107"/>
          <p:cNvGrpSpPr/>
          <p:nvPr/>
        </p:nvGrpSpPr>
        <p:grpSpPr>
          <a:xfrm>
            <a:off x="838200" y="1295400"/>
            <a:ext cx="6553200" cy="1295400"/>
            <a:chOff x="457200" y="1524000"/>
            <a:chExt cx="6553200" cy="1295400"/>
          </a:xfrm>
        </p:grpSpPr>
        <p:sp>
          <p:nvSpPr>
            <p:cNvPr id="92" name="Rounded Rectangle 91"/>
            <p:cNvSpPr/>
            <p:nvPr/>
          </p:nvSpPr>
          <p:spPr>
            <a:xfrm>
              <a:off x="3352800" y="1828800"/>
              <a:ext cx="3657600" cy="60960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000" b="1" dirty="0" err="1" smtClean="0">
                  <a:solidFill>
                    <a:srgbClr val="002060"/>
                  </a:solidFill>
                </a:rPr>
                <a:t>লসাগু</a:t>
              </a:r>
              <a:r>
                <a:rPr lang="en-US" sz="4000" b="1" dirty="0" smtClean="0">
                  <a:solidFill>
                    <a:srgbClr val="002060"/>
                  </a:solidFill>
                </a:rPr>
                <a:t>= ৩×৩=৯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  <p:grpSp>
          <p:nvGrpSpPr>
            <p:cNvPr id="107" name="Group 106"/>
            <p:cNvGrpSpPr/>
            <p:nvPr/>
          </p:nvGrpSpPr>
          <p:grpSpPr>
            <a:xfrm>
              <a:off x="457200" y="1524000"/>
              <a:ext cx="2743200" cy="1295400"/>
              <a:chOff x="609600" y="1752600"/>
              <a:chExt cx="2743200" cy="1295400"/>
            </a:xfrm>
          </p:grpSpPr>
          <p:sp>
            <p:nvSpPr>
              <p:cNvPr id="94" name="Flowchart: Alternate Process 93"/>
              <p:cNvSpPr/>
              <p:nvPr/>
            </p:nvSpPr>
            <p:spPr>
              <a:xfrm>
                <a:off x="1143000" y="1752600"/>
                <a:ext cx="2041235" cy="364435"/>
              </a:xfrm>
              <a:prstGeom prst="flowChartAlternateProcess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600" b="1" dirty="0" smtClean="0">
                    <a:solidFill>
                      <a:srgbClr val="002060"/>
                    </a:solidFill>
                  </a:rPr>
                  <a:t>৯, ৩, ৯</a:t>
                </a:r>
                <a:endParaRPr lang="en-US" sz="36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93" name="Flowchart: Alternate Process 92"/>
              <p:cNvSpPr/>
              <p:nvPr/>
            </p:nvSpPr>
            <p:spPr>
              <a:xfrm>
                <a:off x="609600" y="1752600"/>
                <a:ext cx="326635" cy="479918"/>
              </a:xfrm>
              <a:prstGeom prst="flowChartAlternateProcess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dirty="0" smtClean="0">
                    <a:solidFill>
                      <a:srgbClr val="002060"/>
                    </a:solidFill>
                  </a:rPr>
                  <a:t>৩</a:t>
                </a:r>
                <a:endParaRPr lang="en-US" sz="32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96" name="Flowchart: Alternate Process 95"/>
              <p:cNvSpPr/>
              <p:nvPr/>
            </p:nvSpPr>
            <p:spPr>
              <a:xfrm>
                <a:off x="1371600" y="2209800"/>
                <a:ext cx="1981200" cy="457200"/>
              </a:xfrm>
              <a:prstGeom prst="flowChartAlternateProcess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600" b="1" dirty="0" smtClean="0">
                    <a:solidFill>
                      <a:srgbClr val="002060"/>
                    </a:solidFill>
                  </a:rPr>
                  <a:t>৩,  ১,  ৩</a:t>
                </a:r>
                <a:endParaRPr lang="en-US" sz="3600" b="1" dirty="0">
                  <a:solidFill>
                    <a:srgbClr val="002060"/>
                  </a:solidFill>
                </a:endParaRPr>
              </a:p>
            </p:txBody>
          </p:sp>
          <p:grpSp>
            <p:nvGrpSpPr>
              <p:cNvPr id="99" name="Group 98"/>
              <p:cNvGrpSpPr/>
              <p:nvPr/>
            </p:nvGrpSpPr>
            <p:grpSpPr>
              <a:xfrm>
                <a:off x="1066800" y="1828800"/>
                <a:ext cx="1958694" cy="761998"/>
                <a:chOff x="1066800" y="1828800"/>
                <a:chExt cx="1958694" cy="761998"/>
              </a:xfrm>
            </p:grpSpPr>
            <p:grpSp>
              <p:nvGrpSpPr>
                <p:cNvPr id="87" name="Group 86"/>
                <p:cNvGrpSpPr/>
                <p:nvPr/>
              </p:nvGrpSpPr>
              <p:grpSpPr>
                <a:xfrm>
                  <a:off x="1066800" y="1828800"/>
                  <a:ext cx="1806294" cy="380998"/>
                  <a:chOff x="990599" y="1905002"/>
                  <a:chExt cx="1806294" cy="380998"/>
                </a:xfrm>
              </p:grpSpPr>
              <p:cxnSp>
                <p:nvCxnSpPr>
                  <p:cNvPr id="97" name="Straight Connector 96"/>
                  <p:cNvCxnSpPr/>
                  <p:nvPr/>
                </p:nvCxnSpPr>
                <p:spPr>
                  <a:xfrm>
                    <a:off x="990600" y="2280203"/>
                    <a:ext cx="1806293" cy="5797"/>
                  </a:xfrm>
                  <a:prstGeom prst="line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Straight Connector 97"/>
                  <p:cNvCxnSpPr/>
                  <p:nvPr/>
                </p:nvCxnSpPr>
                <p:spPr>
                  <a:xfrm rot="16200000" flipH="1">
                    <a:off x="803000" y="2092601"/>
                    <a:ext cx="375200" cy="1"/>
                  </a:xfrm>
                  <a:prstGeom prst="line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8" name="Group 87"/>
                <p:cNvGrpSpPr/>
                <p:nvPr/>
              </p:nvGrpSpPr>
              <p:grpSpPr>
                <a:xfrm>
                  <a:off x="1219200" y="2209800"/>
                  <a:ext cx="1806294" cy="380998"/>
                  <a:chOff x="990599" y="1905002"/>
                  <a:chExt cx="1806294" cy="380998"/>
                </a:xfrm>
              </p:grpSpPr>
              <p:cxnSp>
                <p:nvCxnSpPr>
                  <p:cNvPr id="90" name="Straight Connector 89"/>
                  <p:cNvCxnSpPr/>
                  <p:nvPr/>
                </p:nvCxnSpPr>
                <p:spPr>
                  <a:xfrm>
                    <a:off x="990600" y="2280203"/>
                    <a:ext cx="1806293" cy="5797"/>
                  </a:xfrm>
                  <a:prstGeom prst="line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90"/>
                  <p:cNvCxnSpPr/>
                  <p:nvPr/>
                </p:nvCxnSpPr>
                <p:spPr>
                  <a:xfrm rot="16200000" flipH="1">
                    <a:off x="803000" y="2092601"/>
                    <a:ext cx="375200" cy="1"/>
                  </a:xfrm>
                  <a:prstGeom prst="line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02" name="Flowchart: Alternate Process 101"/>
              <p:cNvSpPr/>
              <p:nvPr/>
            </p:nvSpPr>
            <p:spPr>
              <a:xfrm>
                <a:off x="762000" y="2286000"/>
                <a:ext cx="326635" cy="479918"/>
              </a:xfrm>
              <a:prstGeom prst="flowChartAlternateProcess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dirty="0" smtClean="0">
                    <a:solidFill>
                      <a:srgbClr val="002060"/>
                    </a:solidFill>
                  </a:rPr>
                  <a:t>৩</a:t>
                </a:r>
                <a:endParaRPr lang="en-US" sz="32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06" name="Flowchart: Alternate Process 105"/>
              <p:cNvSpPr/>
              <p:nvPr/>
            </p:nvSpPr>
            <p:spPr>
              <a:xfrm>
                <a:off x="1676400" y="2667000"/>
                <a:ext cx="1676399" cy="381000"/>
              </a:xfrm>
              <a:prstGeom prst="flowChartAlternateProcess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dirty="0" smtClean="0">
                    <a:solidFill>
                      <a:srgbClr val="002060"/>
                    </a:solidFill>
                  </a:rPr>
                  <a:t>১,  ১,  ১</a:t>
                </a:r>
                <a:endParaRPr lang="en-US" sz="3200" b="1" dirty="0">
                  <a:solidFill>
                    <a:srgbClr val="002060"/>
                  </a:solidFill>
                </a:endParaRPr>
              </a:p>
            </p:txBody>
          </p:sp>
        </p:grpSp>
      </p:grpSp>
      <p:grpSp>
        <p:nvGrpSpPr>
          <p:cNvPr id="125" name="Group 124"/>
          <p:cNvGrpSpPr/>
          <p:nvPr/>
        </p:nvGrpSpPr>
        <p:grpSpPr>
          <a:xfrm>
            <a:off x="685800" y="3352800"/>
            <a:ext cx="6638758" cy="1905000"/>
            <a:chOff x="685800" y="3352800"/>
            <a:chExt cx="6638758" cy="1905000"/>
          </a:xfrm>
        </p:grpSpPr>
        <p:grpSp>
          <p:nvGrpSpPr>
            <p:cNvPr id="109" name="Group 108"/>
            <p:cNvGrpSpPr/>
            <p:nvPr/>
          </p:nvGrpSpPr>
          <p:grpSpPr>
            <a:xfrm>
              <a:off x="685800" y="3352800"/>
              <a:ext cx="1371600" cy="1295400"/>
              <a:chOff x="1524000" y="3733800"/>
              <a:chExt cx="1371600" cy="1295400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>
                <a:off x="1600200" y="4572000"/>
                <a:ext cx="1138990" cy="1588"/>
              </a:xfrm>
              <a:prstGeom prst="lin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Flowchart: Alternate Process 84"/>
              <p:cNvSpPr/>
              <p:nvPr/>
            </p:nvSpPr>
            <p:spPr>
              <a:xfrm>
                <a:off x="1524000" y="3733800"/>
                <a:ext cx="1371600" cy="1295400"/>
              </a:xfrm>
              <a:prstGeom prst="flowChartAlternateProcess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solidFill>
                      <a:schemeClr val="tx1"/>
                    </a:solidFill>
                  </a:rPr>
                  <a:t>৪)৮(২</a:t>
                </a:r>
              </a:p>
              <a:p>
                <a:pPr algn="ctr"/>
                <a:r>
                  <a:rPr lang="en-US" sz="3200" b="1" dirty="0" smtClean="0">
                    <a:solidFill>
                      <a:schemeClr val="tx1"/>
                    </a:solidFill>
                  </a:rPr>
                  <a:t>৮</a:t>
                </a:r>
              </a:p>
              <a:p>
                <a:pPr algn="ctr"/>
                <a:r>
                  <a:rPr lang="en-US" sz="3200" b="1" dirty="0" smtClean="0">
                    <a:solidFill>
                      <a:schemeClr val="tx1"/>
                    </a:solidFill>
                  </a:rPr>
                  <a:t>০ </a:t>
                </a:r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3" name="Rectangle 82"/>
            <p:cNvSpPr/>
            <p:nvPr/>
          </p:nvSpPr>
          <p:spPr>
            <a:xfrm>
              <a:off x="4572000" y="3505200"/>
              <a:ext cx="2752558" cy="685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000" b="1" dirty="0" err="1" smtClean="0">
                  <a:solidFill>
                    <a:srgbClr val="002060"/>
                  </a:solidFill>
                </a:rPr>
                <a:t>গসাগু</a:t>
              </a:r>
              <a:r>
                <a:rPr lang="en-US" sz="4000" b="1" dirty="0" smtClean="0">
                  <a:solidFill>
                    <a:srgbClr val="002060"/>
                  </a:solidFill>
                </a:rPr>
                <a:t>=২</a:t>
              </a:r>
              <a:endParaRPr lang="en-US" sz="2000" b="1" dirty="0">
                <a:solidFill>
                  <a:srgbClr val="002060"/>
                </a:solidFill>
              </a:endParaRPr>
            </a:p>
          </p:txBody>
        </p:sp>
        <p:grpSp>
          <p:nvGrpSpPr>
            <p:cNvPr id="124" name="Group 123"/>
            <p:cNvGrpSpPr/>
            <p:nvPr/>
          </p:nvGrpSpPr>
          <p:grpSpPr>
            <a:xfrm>
              <a:off x="2362200" y="3352800"/>
              <a:ext cx="1905000" cy="1905000"/>
              <a:chOff x="2590800" y="3886200"/>
              <a:chExt cx="1905000" cy="1905000"/>
            </a:xfrm>
          </p:grpSpPr>
          <p:grpSp>
            <p:nvGrpSpPr>
              <p:cNvPr id="122" name="Group 121"/>
              <p:cNvGrpSpPr/>
              <p:nvPr/>
            </p:nvGrpSpPr>
            <p:grpSpPr>
              <a:xfrm>
                <a:off x="2590800" y="3886200"/>
                <a:ext cx="1447800" cy="764572"/>
                <a:chOff x="2590800" y="3886200"/>
                <a:chExt cx="1447800" cy="764572"/>
              </a:xfrm>
            </p:grpSpPr>
            <p:cxnSp>
              <p:nvCxnSpPr>
                <p:cNvPr id="111" name="Straight Connector 110"/>
                <p:cNvCxnSpPr/>
                <p:nvPr/>
              </p:nvCxnSpPr>
              <p:spPr>
                <a:xfrm flipV="1">
                  <a:off x="2895600" y="4648200"/>
                  <a:ext cx="838200" cy="2572"/>
                </a:xfrm>
                <a:prstGeom prst="lin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2" name="Flowchart: Alternate Process 111"/>
                <p:cNvSpPr/>
                <p:nvPr/>
              </p:nvSpPr>
              <p:spPr>
                <a:xfrm>
                  <a:off x="2590800" y="3886200"/>
                  <a:ext cx="1447800" cy="762000"/>
                </a:xfrm>
                <a:prstGeom prst="flowChartAlternateProcess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 smtClean="0">
                      <a:solidFill>
                        <a:schemeClr val="tx1"/>
                      </a:solidFill>
                    </a:rPr>
                    <a:t>৪)১০(২</a:t>
                  </a:r>
                </a:p>
                <a:p>
                  <a:pPr algn="ctr"/>
                  <a:r>
                    <a:rPr lang="en-US" sz="3200" b="1" dirty="0" smtClean="0">
                      <a:solidFill>
                        <a:schemeClr val="tx1"/>
                      </a:solidFill>
                    </a:rPr>
                    <a:t>৮</a:t>
                  </a:r>
                  <a:endParaRPr lang="en-US" sz="2800" b="1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17" name="Flowchart: Alternate Process 116"/>
              <p:cNvSpPr/>
              <p:nvPr/>
            </p:nvSpPr>
            <p:spPr>
              <a:xfrm>
                <a:off x="3733800" y="5334000"/>
                <a:ext cx="609600" cy="457200"/>
              </a:xfrm>
              <a:prstGeom prst="flowChartAlternateProcess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solidFill>
                      <a:schemeClr val="tx1"/>
                    </a:solidFill>
                  </a:rPr>
                  <a:t>০</a:t>
                </a:r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23" name="Group 122"/>
              <p:cNvGrpSpPr/>
              <p:nvPr/>
            </p:nvGrpSpPr>
            <p:grpSpPr>
              <a:xfrm>
                <a:off x="3124200" y="4648200"/>
                <a:ext cx="1371600" cy="764572"/>
                <a:chOff x="4495800" y="4419600"/>
                <a:chExt cx="1371600" cy="764572"/>
              </a:xfrm>
            </p:grpSpPr>
            <p:sp>
              <p:nvSpPr>
                <p:cNvPr id="116" name="Flowchart: Alternate Process 115"/>
                <p:cNvSpPr/>
                <p:nvPr/>
              </p:nvSpPr>
              <p:spPr>
                <a:xfrm>
                  <a:off x="4495800" y="4419600"/>
                  <a:ext cx="1371600" cy="762000"/>
                </a:xfrm>
                <a:prstGeom prst="flowChartAlternateProcess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 smtClean="0">
                      <a:solidFill>
                        <a:schemeClr val="tx1"/>
                      </a:solidFill>
                    </a:rPr>
                    <a:t>২)৪(২</a:t>
                  </a:r>
                </a:p>
                <a:p>
                  <a:pPr algn="ctr"/>
                  <a:r>
                    <a:rPr lang="en-US" sz="3200" b="1" dirty="0" smtClean="0">
                      <a:solidFill>
                        <a:schemeClr val="tx1"/>
                      </a:solidFill>
                    </a:rPr>
                    <a:t>৪</a:t>
                  </a:r>
                  <a:endParaRPr lang="en-US" sz="28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20" name="Straight Connector 119"/>
                <p:cNvCxnSpPr/>
                <p:nvPr/>
              </p:nvCxnSpPr>
              <p:spPr>
                <a:xfrm flipV="1">
                  <a:off x="4800600" y="5181600"/>
                  <a:ext cx="838200" cy="2572"/>
                </a:xfrm>
                <a:prstGeom prst="lin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</p:cSld>
  <p:clrMapOvr>
    <a:masterClrMapping/>
  </p:clrMapOvr>
  <p:transition spd="med">
    <p:wheel spokes="8"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2 -0.02934 C 0.00833 -0.03281 0.00799 -0.03697 0.00642 -0.03997 C 0.00434 -0.04413 -0.00226 -0.04575 -0.00174 -0.05083 C -0.00104 -0.05753 0.00556 -0.0603 0.0092 -0.06516 C 0.01354 -0.08318 0.00938 -0.08433 -0.00174 -0.09404 C -0.00347 -0.09889 -0.00434 -0.10467 -0.00712 -0.10836 C -0.00903 -0.11114 -0.01267 -0.10998 -0.0151 -0.11206 C -0.0217 -0.11784 -0.02448 -0.12523 -0.02865 -0.13355 C -0.0349 -0.13124 -0.04167 -0.13008 -0.04757 -0.12639 C -0.05347 -0.12269 -0.05781 -0.11483 -0.06389 -0.11206 C -0.06649 -0.11091 -0.06927 -0.10952 -0.07187 -0.10836 C -0.0809 -0.10952 -0.0901 -0.10952 -0.09896 -0.11206 C -0.10295 -0.11322 -0.10573 -0.11899 -0.10972 -0.11922 C -0.12049 -0.12015 -0.13142 -0.11668 -0.14219 -0.11553 C -0.14583 -0.11668 -0.15017 -0.11599 -0.15295 -0.11922 C -0.16632 -0.13401 -0.14983 -0.13725 -0.16649 -0.13008 C -0.16927 -0.11922 -0.17309 -0.10975 -0.16649 -0.0975 C -0.16441 -0.09358 -0.15937 -0.09519 -0.15573 -0.09404 C -0.1467 -0.09519 -0.13767 -0.09589 -0.12865 -0.0975 C -0.125 -0.0982 -0.12049 -0.10467 -0.11788 -0.1012 C -0.11562 -0.0982 -0.12153 -0.09404 -0.12326 -0.09034 C -0.13073 -0.12962 -0.12049 -0.07971 -0.13142 -0.11922 C -0.13264 -0.12384 -0.13229 -0.12916 -0.13403 -0.13355 C -0.13889 -0.14626 -0.15174 -0.15203 -0.16111 -0.15527 C -0.17917 -0.15411 -0.19722 -0.15434 -0.2151 -0.15157 C -0.22552 -0.14995 -0.2401 -0.14117 -0.25035 -0.13725 C -0.26667 -0.13101 -0.28281 -0.12616 -0.29913 -0.11922 C -0.32326 -0.10883 -0.34948 -0.10744 -0.37465 -0.1049 C -0.38542 -0.10605 -0.39653 -0.10582 -0.40712 -0.10836 C -0.41111 -0.10929 -0.41389 -0.11553 -0.41788 -0.11553 C -0.45312 -0.11553 -0.48854 -0.10906 -0.52326 -0.1012 C -0.54392 -0.11483 -0.57066 -0.12939 -0.59358 -0.13725 C -0.62257 -0.13494 -0.64219 -0.1317 -0.66927 -0.12639 C -0.69757 -0.11322 -0.73385 -0.1079 -0.76389 -0.1012 C -0.76753 -0.09889 -0.77101 -0.09612 -0.77465 -0.09404 C -0.77726 -0.09242 -0.78073 -0.09311 -0.78281 -0.09034 C -0.78472 -0.0878 -0.78368 -0.08272 -0.78542 -0.07971 C -0.78924 -0.07301 -0.79896 -0.06169 -0.79896 -0.06146 C -0.80399 -0.03581 -0.81562 -0.0171 -0.82326 0.0067 C -0.82743 0.01964 -0.82812 0.03073 -0.83403 0.04274 C -0.8375 0.06077 -0.84253 0.0744 -0.84497 0.09311 C -0.84236 0.12985 -0.84219 0.15065 -0.82326 0.17583 C -0.81997 0.1897 -0.81615 0.19293 -0.80712 0.20102 C -0.79028 0.23429 -0.76267 0.2433 -0.73403 0.24769 C -0.71719 0.25347 -0.66007 0.24399 -0.65833 0.24399 C -0.63108 0.23521 -0.60243 0.23799 -0.57465 0.23336 C -0.53906 0.22759 -0.50503 0.21858 -0.46927 0.21534 C -0.41667 0.19755 -0.34392 0.21049 -0.29913 0.21165 C -0.27014 0.22158 -0.24115 0.23198 -0.2125 0.24399 C -0.20729 0.24884 -0.20087 0.25231 -0.19635 0.25855 C -0.19358 0.26201 -0.19149 0.26664 -0.18819 0.26918 C -0.18316 0.27287 -0.17187 0.27657 -0.17187 0.2768 C -0.15642 0.27357 -0.1434 0.26872 -0.12865 0.26201 C -0.09774 0.24792 -0.13958 0.26178 -0.1151 0.24769 C -0.10191 0.24006 -0.0724 0.23591 -0.05833 0.23336 C -0.05573 0.23221 -0.05312 0.22967 -0.05035 0.22967 C -0.0467 0.22967 -0.02344 0.24053 -0.02326 0.24053 C -0.01788 0.24168 -0.0125 0.24284 -0.00712 0.24399 C 0.00295 0.25323 0.01094 0.26409 0.02274 0.26918 C 0.03299 0.28327 0.04444 0.29482 0.05503 0.30892 C 0.05781 0.31262 0.05833 0.31862 0.06042 0.32324 C 0.07951 0.3653 0.06476 0.32671 0.07674 0.35929 C 0.08316 0.40296 0.07587 0.35721 0.08212 0.38794 C 0.08403 0.39741 0.0875 0.41682 0.0875 0.41705 C 0.08663 0.42283 0.08646 0.42884 0.0849 0.43484 C 0.0816 0.44663 0.07813 0.44501 0.07135 0.45263 C 0.06944 0.45471 0.06823 0.45841 0.06597 0.46003 C 0.05052 0.47043 0.03142 0.47343 0.01458 0.47759 C 0.00347 0.46811 0.00642 0.47505 0.00642 0.45633 " pathEditMode="relative" rAng="0" ptsTypes="ffffffffffffffffffffffffffffffffffffffffffffffffffffffffffffffffffffA">
                                      <p:cBhvr>
                                        <p:cTn id="60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00" y="1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372 -0.01202 0.01563 -0.02796 0.02708 -0.04298 C 0.03542 -0.07764 0.02274 -0.02819 0.03507 -0.0647 C 0.03958 -0.07787 0.0408 -0.08734 0.04323 -0.10074 C 0.04149 -0.13378 0.04618 -0.15458 0.02969 -0.17607 C 0.01684 -0.2299 -0.06615 -0.21812 -0.08924 -0.21927 C -0.11493 -0.23129 -0.13437 -0.2433 -0.16215 -0.24815 C -0.16753 -0.25047 -0.17431 -0.25 -0.1783 -0.25532 C -0.18021 -0.25763 -0.1816 -0.26086 -0.18385 -0.26248 C -0.19653 -0.27218 -0.21024 -0.27426 -0.22431 -0.27681 C -0.23524 -0.27334 -0.25069 -0.27865 -0.25677 -0.26618 C -0.25851 -0.26248 -0.2599 -0.25832 -0.26215 -0.25532 C -0.26441 -0.25231 -0.26771 -0.25047 -0.27049 -0.24815 C -0.2691 -0.2336 -0.27049 -0.18092 -0.25399 -0.16544 C -0.25122 -0.16266 -0.24687 -0.1629 -0.24323 -0.16174 C -0.21684 -0.16451 -0.20816 -0.15827 -0.19184 -0.17976 C -0.18785 -0.20171 -0.18403 -0.21234 -0.20017 -0.22644 C -0.20417 -0.23475 -0.21354 -0.26317 -0.22431 -0.26618 C -0.23403 -0.26895 -0.2441 -0.26849 -0.25399 -0.26964 C -0.32934 -0.26502 -0.29566 -0.28189 -0.3217 -0.24815 C -0.32552 -0.23244 -0.32552 -0.22828 -0.33802 -0.22297 C -0.33958 -0.21927 -0.33993 -0.21257 -0.34323 -0.21211 C -0.37639 -0.20818 -0.39844 -0.21419 -0.42708 -0.22644 C -0.44566 -0.24307 -0.43698 -0.23845 -0.45139 -0.24446 C -0.46424 -0.25601 -0.47934 -0.25925 -0.49462 -0.26248 C -0.52083 -0.27426 -0.55104 -0.27773 -0.57847 -0.2805 C -0.58316 -0.28212 -0.59219 -0.28489 -0.5974 -0.28766 C -0.60104 -0.28974 -0.60434 -0.29367 -0.60833 -0.29483 C -0.61615 -0.29737 -0.62431 -0.29737 -0.63247 -0.29852 C -0.66372 -0.31193 -0.69826 -0.30569 -0.72969 -0.29483 C -0.73507 -0.28998 -0.74062 -0.28535 -0.74601 -0.2805 C -0.74861 -0.27819 -0.75399 -0.27334 -0.75399 -0.27334 C -0.76788 -0.24561 -0.77153 -0.23753 -0.79184 -0.21927 C -0.79774 -0.20772 -0.80208 -0.20194 -0.81076 -0.19409 C -0.8151 -0.18438 -0.82049 -0.1756 -0.82431 -0.16544 C -0.82743 -0.15735 -0.82934 -0.14834 -0.83247 -0.14025 C -0.8316 -0.12223 -0.83281 -0.10375 -0.82969 -0.08619 C -0.82899 -0.08203 -0.82413 -0.0818 -0.8217 -0.07902 C -0.81372 -0.07071 -0.8066 -0.06724 -0.79722 -0.061 C -0.78715 -0.0476 -0.77726 -0.04413 -0.76493 -0.03582 C -0.76198 -0.03397 -0.75972 -0.0305 -0.75677 -0.02865 C -0.74583 -0.02218 -0.73333 -0.01826 -0.7217 -0.01433 C -0.70677 0.00508 -0.72847 -0.0238 -0.70816 0.00716 C -0.68941 0.03581 -0.66788 0.06654 -0.64062 0.07925 C -0.6316 0.09681 -0.62847 0.08965 -0.61615 0.10443 C -0.61163 0.10998 -0.60278 0.12246 -0.60278 0.12246 C -0.59635 0.14833 -0.59601 0.15295 -0.58385 0.17282 C -0.57552 0.18692 -0.57326 0.19893 -0.55937 0.20517 C -0.55 0.21788 -0.53906 0.22227 -0.52708 0.23036 C -0.52413 0.23221 -0.52205 0.23636 -0.51892 0.23752 C -0.51007 0.24099 -0.49184 0.24468 -0.49184 0.24468 C -0.44392 0.24006 -0.39653 0.23382 -0.34861 0.23036 C -0.32708 0.22597 -0.30503 0.22319 -0.28385 0.2158 C -0.28194 0.20633 -0.28038 0.19662 -0.2783 0.18715 C -0.27604 0.17537 -0.27917 0.1622 -0.27569 0.15111 C -0.27431 0.14625 -0.26858 0.14625 -0.2651 0.14394 C -0.26042 0.1451 -0.25538 0.14464 -0.25139 0.14764 C -0.24861 0.14972 -0.24826 0.15526 -0.24601 0.15827 C -0.24097 0.16474 -0.23021 0.17467 -0.22431 0.17999 C -0.21337 0.1749 -0.21111 0.16659 -0.20017 0.16197 C -0.19549 0.17444 -0.18733 0.18484 -0.18385 0.19801 C -0.18299 0.20148 -0.18316 0.2061 -0.18108 0.20864 C -0.17899 0.21141 -0.17569 0.21118 -0.17292 0.21234 C -0.16927 0.21118 -0.16528 0.21141 -0.16215 0.20864 C -0.15955 0.20633 -0.15955 0.20032 -0.15677 0.19801 C -0.15191 0.19408 -0.14062 0.19062 -0.14062 0.19062 C -0.13785 0.19177 -0.13507 0.1927 -0.13247 0.19431 C -0.12882 0.19639 -0.12552 0.20286 -0.1217 0.20148 C -0.10955 0.19732 -0.10052 0.18368 -0.08924 0.17629 C -0.07413 0.17976 -0.06979 0.18091 -0.05937 0.19431 C -0.05469 0.21395 -0.04826 0.21141 -0.03507 0.20864 C -0.02708 0.20702 -0.01892 0.2061 -0.01076 0.20517 C 0.00451 0.20356 0.01979 0.20263 0.03507 0.20148 C 0.04288 0.19131 0.0467 0.19039 0.03785 0.16913 C 0.0316 0.15411 0 0.15827 0 0.15827 L 0.02413 0.15111 " pathEditMode="relative" ptsTypes="ffffffffffffffffffffffffffffffffffffffffffffffffffffffffffffffffffffffffffAA">
                                      <p:cBhvr>
                                        <p:cTn id="70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 animBg="1"/>
      <p:bldP spid="22" grpId="1" animBg="1"/>
      <p:bldP spid="23" grpId="0" animBg="1"/>
      <p:bldP spid="23" grpId="1" animBg="1"/>
      <p:bldP spid="104" grpId="0" animBg="1"/>
      <p:bldP spid="104" grpId="1" animBg="1"/>
      <p:bldP spid="105" grpId="0" animBg="1"/>
      <p:bldP spid="10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438400"/>
            <a:ext cx="8457064" cy="10962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prstTxWarp prst="textPlain">
              <a:avLst>
                <a:gd name="adj" fmla="val 49924"/>
              </a:avLst>
            </a:prstTxWarp>
            <a:spAutoFit/>
          </a:bodyPr>
          <a:lstStyle/>
          <a:p>
            <a:r>
              <a:rPr lang="en-US" sz="6000" dirty="0" err="1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ল.সা.গু</a:t>
            </a:r>
            <a:r>
              <a:rPr lang="en-US" sz="60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নির্ণয়  </a:t>
            </a:r>
            <a:endParaRPr lang="en-US" sz="6000" dirty="0">
              <a:ln w="0"/>
              <a:solidFill>
                <a:srgbClr val="00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457200"/>
            <a:ext cx="4739624" cy="1152883"/>
          </a:xfrm>
          <a:prstGeom prst="rect">
            <a:avLst/>
          </a:prstGeom>
          <a:noFill/>
        </p:spPr>
        <p:txBody>
          <a:bodyPr wrap="square" lIns="94048" tIns="47023" rIns="94048" bIns="47023" rtlCol="0">
            <a:prstTxWarp prst="textWave4">
              <a:avLst>
                <a:gd name="adj1" fmla="val 12500"/>
                <a:gd name="adj2" fmla="val -4947"/>
              </a:avLst>
            </a:prstTxWarp>
            <a:spAutoFit/>
          </a:bodyPr>
          <a:lstStyle/>
          <a:p>
            <a:r>
              <a:rPr lang="en-US" sz="3800" b="1" u="sng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BD" sz="3800" b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  </a:t>
            </a:r>
            <a:endParaRPr lang="en-US" sz="3800" b="1" u="sng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84"/>
          <p:cNvGrpSpPr/>
          <p:nvPr/>
        </p:nvGrpSpPr>
        <p:grpSpPr>
          <a:xfrm>
            <a:off x="3048000" y="4114800"/>
            <a:ext cx="3352800" cy="1447809"/>
            <a:chOff x="3352800" y="2591067"/>
            <a:chExt cx="1846546" cy="990609"/>
          </a:xfrm>
          <a:solidFill>
            <a:schemeClr val="accent4">
              <a:lumMod val="60000"/>
              <a:lumOff val="40000"/>
            </a:schemeClr>
          </a:solidFill>
        </p:grpSpPr>
        <p:grpSp>
          <p:nvGrpSpPr>
            <p:cNvPr id="9" name="Group 85"/>
            <p:cNvGrpSpPr/>
            <p:nvPr/>
          </p:nvGrpSpPr>
          <p:grpSpPr>
            <a:xfrm>
              <a:off x="4343400" y="2667274"/>
              <a:ext cx="855946" cy="914402"/>
              <a:chOff x="1295400" y="2821530"/>
              <a:chExt cx="522515" cy="155285"/>
            </a:xfrm>
            <a:grpFill/>
          </p:grpSpPr>
          <p:cxnSp>
            <p:nvCxnSpPr>
              <p:cNvPr id="18" name="Straight Connector 17"/>
              <p:cNvCxnSpPr/>
              <p:nvPr/>
            </p:nvCxnSpPr>
            <p:spPr>
              <a:xfrm flipV="1">
                <a:off x="1295400" y="2892702"/>
                <a:ext cx="522515" cy="2898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Rectangle 18"/>
              <p:cNvSpPr/>
              <p:nvPr/>
            </p:nvSpPr>
            <p:spPr>
              <a:xfrm>
                <a:off x="1382486" y="2821530"/>
                <a:ext cx="296675" cy="6470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solidFill>
                      <a:schemeClr val="tx1"/>
                    </a:solidFill>
                  </a:rPr>
                  <a:t>৫</a:t>
                </a:r>
                <a:endParaRPr lang="en-US" sz="3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307029" y="2912113"/>
                <a:ext cx="418649" cy="6470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solidFill>
                      <a:schemeClr val="tx1"/>
                    </a:solidFill>
                  </a:rPr>
                  <a:t>১২</a:t>
                </a:r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" name="Group 86"/>
            <p:cNvGrpSpPr/>
            <p:nvPr/>
          </p:nvGrpSpPr>
          <p:grpSpPr>
            <a:xfrm>
              <a:off x="3352800" y="2591067"/>
              <a:ext cx="855946" cy="990604"/>
              <a:chOff x="1295400" y="2808593"/>
              <a:chExt cx="522515" cy="168226"/>
            </a:xfrm>
            <a:grpFill/>
          </p:grpSpPr>
          <p:cxnSp>
            <p:nvCxnSpPr>
              <p:cNvPr id="15" name="Straight Connector 14"/>
              <p:cNvCxnSpPr/>
              <p:nvPr/>
            </p:nvCxnSpPr>
            <p:spPr>
              <a:xfrm flipV="1">
                <a:off x="1295400" y="2892702"/>
                <a:ext cx="522515" cy="2898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Rectangle 15"/>
              <p:cNvSpPr/>
              <p:nvPr/>
            </p:nvSpPr>
            <p:spPr>
              <a:xfrm>
                <a:off x="1382486" y="2808593"/>
                <a:ext cx="353034" cy="776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solidFill>
                      <a:schemeClr val="tx1"/>
                    </a:solidFill>
                  </a:rPr>
                  <a:t>৩</a:t>
                </a:r>
                <a:endParaRPr lang="en-US" sz="3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358024" y="2912117"/>
                <a:ext cx="367654" cy="6470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solidFill>
                      <a:schemeClr val="tx1"/>
                    </a:solidFill>
                  </a:rPr>
                  <a:t>৮</a:t>
                </a:r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850443076"/>
      </p:ext>
    </p:extLst>
  </p:cSld>
  <p:clrMapOvr>
    <a:masterClrMapping/>
  </p:clrMapOvr>
  <p:transition spd="med">
    <p:checker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/>
      <p:bldP spid="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2362200"/>
            <a:ext cx="8763000" cy="685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rgbClr val="002060"/>
                </a:solidFill>
              </a:rPr>
              <a:t>ভগ্নাংশগুলোর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লব</a:t>
            </a:r>
            <a:r>
              <a:rPr lang="en-US" sz="3600" dirty="0" smtClean="0">
                <a:solidFill>
                  <a:srgbClr val="002060"/>
                </a:solidFill>
              </a:rPr>
              <a:t> =৩,৫ </a:t>
            </a:r>
            <a:r>
              <a:rPr lang="en-US" sz="3600" dirty="0" err="1" smtClean="0">
                <a:solidFill>
                  <a:srgbClr val="002060"/>
                </a:solidFill>
              </a:rPr>
              <a:t>এদের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ল.সা.গু</a:t>
            </a:r>
            <a:r>
              <a:rPr lang="en-US" sz="3600" dirty="0" smtClean="0">
                <a:solidFill>
                  <a:srgbClr val="002060"/>
                </a:solidFill>
              </a:rPr>
              <a:t>. = ৩×৫ = ১৫</a:t>
            </a:r>
            <a:endParaRPr lang="en-US" sz="3600" dirty="0">
              <a:solidFill>
                <a:srgbClr val="002060"/>
              </a:solidFill>
            </a:endParaRPr>
          </a:p>
        </p:txBody>
      </p:sp>
      <p:grpSp>
        <p:nvGrpSpPr>
          <p:cNvPr id="15" name="Group 34"/>
          <p:cNvGrpSpPr/>
          <p:nvPr/>
        </p:nvGrpSpPr>
        <p:grpSpPr>
          <a:xfrm>
            <a:off x="7668126" y="-7172614"/>
            <a:ext cx="1475870" cy="172538"/>
            <a:chOff x="1412996" y="2820098"/>
            <a:chExt cx="371672" cy="172538"/>
          </a:xfrm>
          <a:solidFill>
            <a:schemeClr val="accent2">
              <a:lumMod val="20000"/>
              <a:lumOff val="80000"/>
            </a:schemeClr>
          </a:solidFill>
        </p:grpSpPr>
        <p:cxnSp>
          <p:nvCxnSpPr>
            <p:cNvPr id="21" name="Straight Connector 20"/>
            <p:cNvCxnSpPr/>
            <p:nvPr/>
          </p:nvCxnSpPr>
          <p:spPr>
            <a:xfrm flipV="1">
              <a:off x="1447842" y="2899173"/>
              <a:ext cx="243909" cy="0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1443968" y="2820098"/>
              <a:ext cx="220228" cy="661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chemeClr val="tx1"/>
                  </a:solidFill>
                </a:rPr>
                <a:t>৩</a:t>
              </a:r>
              <a:endParaRPr lang="en-US" sz="40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412996" y="2920745"/>
              <a:ext cx="371672" cy="718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/>
                  </a:solidFill>
                </a:rPr>
                <a:t>৮০</a:t>
              </a:r>
              <a:endParaRPr lang="en-US" sz="32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990600" y="5562600"/>
            <a:ext cx="6172200" cy="981160"/>
            <a:chOff x="533400" y="3962400"/>
            <a:chExt cx="5288844" cy="981160"/>
          </a:xfrm>
        </p:grpSpPr>
        <p:sp>
          <p:nvSpPr>
            <p:cNvPr id="13" name="Rounded Rectangle 12"/>
            <p:cNvSpPr/>
            <p:nvPr/>
          </p:nvSpPr>
          <p:spPr>
            <a:xfrm>
              <a:off x="533400" y="4191000"/>
              <a:ext cx="4063379" cy="6096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000" dirty="0" err="1" smtClean="0">
                  <a:solidFill>
                    <a:schemeClr val="tx1"/>
                  </a:solidFill>
                </a:rPr>
                <a:t>ভগ্নাংশগুলোর</a:t>
              </a:r>
              <a:r>
                <a:rPr lang="en-US" sz="4000" dirty="0" smtClean="0">
                  <a:solidFill>
                    <a:schemeClr val="tx1"/>
                  </a:solidFill>
                </a:rPr>
                <a:t> </a:t>
              </a:r>
              <a:r>
                <a:rPr lang="en-US" sz="4000" dirty="0" err="1" smtClean="0">
                  <a:solidFill>
                    <a:schemeClr val="tx1"/>
                  </a:solidFill>
                </a:rPr>
                <a:t>ল.সা.গু</a:t>
              </a:r>
              <a:r>
                <a:rPr lang="en-US" sz="4000" dirty="0" smtClean="0">
                  <a:solidFill>
                    <a:schemeClr val="tx1"/>
                  </a:solidFill>
                </a:rPr>
                <a:t> =</a:t>
              </a:r>
              <a:endParaRPr lang="en-US" sz="4000" dirty="0">
                <a:solidFill>
                  <a:schemeClr val="tx1"/>
                </a:solidFill>
              </a:endParaRPr>
            </a:p>
          </p:txBody>
        </p:sp>
        <p:grpSp>
          <p:nvGrpSpPr>
            <p:cNvPr id="37" name="Group 31"/>
            <p:cNvGrpSpPr/>
            <p:nvPr/>
          </p:nvGrpSpPr>
          <p:grpSpPr>
            <a:xfrm>
              <a:off x="4953000" y="3962400"/>
              <a:ext cx="869244" cy="981160"/>
              <a:chOff x="5424103" y="3962400"/>
              <a:chExt cx="812728" cy="1083941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 flipV="1">
                <a:off x="5424103" y="4436624"/>
                <a:ext cx="812728" cy="44837"/>
              </a:xfrm>
              <a:prstGeom prst="lin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ctangle 42"/>
              <p:cNvSpPr/>
              <p:nvPr/>
            </p:nvSpPr>
            <p:spPr>
              <a:xfrm>
                <a:off x="5486400" y="3962400"/>
                <a:ext cx="666701" cy="468932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solidFill>
                      <a:schemeClr val="tx1"/>
                    </a:solidFill>
                  </a:rPr>
                  <a:t>১৫</a:t>
                </a:r>
                <a:endParaRPr lang="en-US" sz="3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5486400" y="4572000"/>
                <a:ext cx="723429" cy="474341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solidFill>
                      <a:schemeClr val="tx1"/>
                    </a:solidFill>
                  </a:rPr>
                  <a:t>৪</a:t>
                </a:r>
                <a:endParaRPr lang="en-US" sz="3200" b="1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6" name="Rounded Rectangle 45"/>
          <p:cNvSpPr/>
          <p:nvPr/>
        </p:nvSpPr>
        <p:spPr>
          <a:xfrm>
            <a:off x="0" y="355602"/>
            <a:ext cx="4216400" cy="1092200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 w="76200" cmpd="tri">
            <a:prstDash val="dashDot"/>
          </a:ln>
          <a:scene3d>
            <a:camera prst="perspectiveFront"/>
            <a:lightRig rig="threePt" dir="t"/>
          </a:scene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4048" tIns="47023" rIns="94048" bIns="47023" rtlCol="0" anchor="ctr"/>
          <a:lstStyle/>
          <a:p>
            <a:pPr algn="ctr"/>
            <a:r>
              <a:rPr lang="en-US" sz="5600" dirty="0" err="1" smtClean="0">
                <a:solidFill>
                  <a:srgbClr val="FFC000"/>
                </a:solidFill>
              </a:rPr>
              <a:t>সমাধান</a:t>
            </a:r>
            <a:endParaRPr lang="en-US" sz="5600" dirty="0">
              <a:solidFill>
                <a:srgbClr val="FFC000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676400" y="1066800"/>
            <a:ext cx="6248400" cy="990600"/>
            <a:chOff x="685800" y="2057400"/>
            <a:chExt cx="6248400" cy="990599"/>
          </a:xfrm>
        </p:grpSpPr>
        <p:grpSp>
          <p:nvGrpSpPr>
            <p:cNvPr id="26" name="Group 35"/>
            <p:cNvGrpSpPr/>
            <p:nvPr/>
          </p:nvGrpSpPr>
          <p:grpSpPr>
            <a:xfrm>
              <a:off x="4800598" y="2057404"/>
              <a:ext cx="2133599" cy="990596"/>
              <a:chOff x="4191000" y="3962404"/>
              <a:chExt cx="2057400" cy="1230927"/>
            </a:xfrm>
          </p:grpSpPr>
          <p:grpSp>
            <p:nvGrpSpPr>
              <p:cNvPr id="28" name="Group 31"/>
              <p:cNvGrpSpPr/>
              <p:nvPr/>
            </p:nvGrpSpPr>
            <p:grpSpPr>
              <a:xfrm>
                <a:off x="5410200" y="3962404"/>
                <a:ext cx="838200" cy="1219201"/>
                <a:chOff x="5424103" y="3962400"/>
                <a:chExt cx="812728" cy="1083941"/>
              </a:xfrm>
            </p:grpSpPr>
            <p:cxnSp>
              <p:nvCxnSpPr>
                <p:cNvPr id="33" name="Straight Connector 32"/>
                <p:cNvCxnSpPr/>
                <p:nvPr/>
              </p:nvCxnSpPr>
              <p:spPr>
                <a:xfrm flipV="1">
                  <a:off x="5424103" y="4436624"/>
                  <a:ext cx="812728" cy="44837"/>
                </a:xfrm>
                <a:prstGeom prst="lin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Rectangle 33"/>
                <p:cNvSpPr/>
                <p:nvPr/>
              </p:nvSpPr>
              <p:spPr>
                <a:xfrm>
                  <a:off x="5486400" y="3962400"/>
                  <a:ext cx="666701" cy="468932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 smtClean="0">
                      <a:solidFill>
                        <a:schemeClr val="tx1"/>
                      </a:solidFill>
                    </a:rPr>
                    <a:t>৫</a:t>
                  </a:r>
                  <a:endParaRPr lang="en-US" sz="3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5486400" y="4572000"/>
                  <a:ext cx="723429" cy="474341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 smtClean="0">
                      <a:solidFill>
                        <a:schemeClr val="tx1"/>
                      </a:solidFill>
                    </a:rPr>
                    <a:t>১২</a:t>
                  </a:r>
                  <a:endParaRPr lang="en-US" sz="32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9" name="Group 30"/>
              <p:cNvGrpSpPr/>
              <p:nvPr/>
            </p:nvGrpSpPr>
            <p:grpSpPr>
              <a:xfrm>
                <a:off x="4191000" y="4038600"/>
                <a:ext cx="838200" cy="1154731"/>
                <a:chOff x="4191000" y="4038600"/>
                <a:chExt cx="838200" cy="1154731"/>
              </a:xfrm>
            </p:grpSpPr>
            <p:cxnSp>
              <p:nvCxnSpPr>
                <p:cNvPr id="30" name="Straight Connector 29"/>
                <p:cNvCxnSpPr/>
                <p:nvPr/>
              </p:nvCxnSpPr>
              <p:spPr>
                <a:xfrm>
                  <a:off x="4191000" y="4572000"/>
                  <a:ext cx="838200" cy="1588"/>
                </a:xfrm>
                <a:prstGeom prst="lin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Rectangle 30"/>
                <p:cNvSpPr/>
                <p:nvPr/>
              </p:nvSpPr>
              <p:spPr>
                <a:xfrm>
                  <a:off x="4267200" y="4038600"/>
                  <a:ext cx="579427" cy="433759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 smtClean="0">
                      <a:solidFill>
                        <a:schemeClr val="tx1"/>
                      </a:solidFill>
                    </a:rPr>
                    <a:t>৩</a:t>
                  </a:r>
                  <a:endParaRPr lang="en-US" sz="3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4267200" y="4648200"/>
                  <a:ext cx="609600" cy="545131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 smtClean="0">
                      <a:solidFill>
                        <a:schemeClr val="tx1"/>
                      </a:solidFill>
                    </a:rPr>
                    <a:t>৮</a:t>
                  </a:r>
                  <a:endParaRPr lang="en-US" sz="3200" b="1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27" name="Rounded Rectangle 26"/>
            <p:cNvSpPr/>
            <p:nvPr/>
          </p:nvSpPr>
          <p:spPr>
            <a:xfrm>
              <a:off x="685800" y="2098429"/>
              <a:ext cx="4024045" cy="937854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>
                  <a:solidFill>
                    <a:schemeClr val="tx1"/>
                  </a:solidFill>
                </a:rPr>
                <a:t>এখানে</a:t>
              </a:r>
              <a:r>
                <a:rPr lang="en-US" sz="3600" dirty="0" smtClean="0">
                  <a:solidFill>
                    <a:schemeClr val="tx1"/>
                  </a:solidFill>
                </a:rPr>
                <a:t>, </a:t>
              </a:r>
              <a:r>
                <a:rPr lang="en-US" sz="3600" dirty="0" err="1" smtClean="0">
                  <a:solidFill>
                    <a:schemeClr val="tx1"/>
                  </a:solidFill>
                </a:rPr>
                <a:t>ভগ্নাংশগুলো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85800" y="3200399"/>
            <a:ext cx="3276602" cy="2209801"/>
            <a:chOff x="685800" y="3200399"/>
            <a:chExt cx="3276602" cy="2209801"/>
          </a:xfrm>
        </p:grpSpPr>
        <p:sp>
          <p:nvSpPr>
            <p:cNvPr id="38" name="Rectangle 37"/>
            <p:cNvSpPr/>
            <p:nvPr/>
          </p:nvSpPr>
          <p:spPr>
            <a:xfrm rot="16200000">
              <a:off x="2569412" y="3907589"/>
              <a:ext cx="2100179" cy="685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 err="1" smtClean="0">
                  <a:solidFill>
                    <a:srgbClr val="002060"/>
                  </a:solidFill>
                </a:rPr>
                <a:t>গসাগু</a:t>
              </a:r>
              <a:r>
                <a:rPr lang="en-US" sz="3600" b="1" dirty="0" smtClean="0">
                  <a:solidFill>
                    <a:srgbClr val="002060"/>
                  </a:solidFill>
                </a:rPr>
                <a:t>=  ৪</a:t>
              </a:r>
              <a:endParaRPr lang="en-US" b="1" dirty="0">
                <a:solidFill>
                  <a:srgbClr val="002060"/>
                </a:solidFill>
              </a:endParaRP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685800" y="3276600"/>
              <a:ext cx="2514600" cy="2133600"/>
              <a:chOff x="685800" y="3276600"/>
              <a:chExt cx="2438400" cy="2133600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>
                <a:off x="1828800" y="5029200"/>
                <a:ext cx="1138991" cy="1588"/>
              </a:xfrm>
              <a:prstGeom prst="lin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Flowchart: Alternate Process 40"/>
              <p:cNvSpPr/>
              <p:nvPr/>
            </p:nvSpPr>
            <p:spPr>
              <a:xfrm>
                <a:off x="685800" y="3276600"/>
                <a:ext cx="2438400" cy="2133600"/>
              </a:xfrm>
              <a:prstGeom prst="flowChartAlternateProcess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dirty="0" smtClean="0">
                    <a:solidFill>
                      <a:schemeClr val="tx1"/>
                    </a:solidFill>
                  </a:rPr>
                  <a:t>৮)১২(১</a:t>
                </a:r>
              </a:p>
              <a:p>
                <a:r>
                  <a:rPr lang="en-US" sz="3200" b="1" dirty="0" smtClean="0">
                    <a:solidFill>
                      <a:schemeClr val="tx1"/>
                    </a:solidFill>
                  </a:rPr>
                  <a:t>       ৮ </a:t>
                </a:r>
              </a:p>
              <a:p>
                <a:r>
                  <a:rPr lang="en-US" sz="3200" b="1" dirty="0" smtClean="0">
                    <a:solidFill>
                      <a:schemeClr val="tx1"/>
                    </a:solidFill>
                  </a:rPr>
                  <a:t>         ৪)৮(২</a:t>
                </a:r>
              </a:p>
              <a:p>
                <a:r>
                  <a:rPr lang="en-US" sz="3200" b="1" dirty="0" smtClean="0">
                    <a:solidFill>
                      <a:schemeClr val="tx1"/>
                    </a:solidFill>
                  </a:rPr>
                  <a:t>               ২</a:t>
                </a:r>
              </a:p>
              <a:p>
                <a:r>
                  <a:rPr lang="en-US" sz="3200" b="1" dirty="0" smtClean="0">
                    <a:solidFill>
                      <a:schemeClr val="tx1"/>
                    </a:solidFill>
                  </a:rPr>
                  <a:t>	      ০</a:t>
                </a:r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7" name="Straight Connector 46"/>
              <p:cNvCxnSpPr/>
              <p:nvPr/>
            </p:nvCxnSpPr>
            <p:spPr>
              <a:xfrm>
                <a:off x="1295400" y="4038600"/>
                <a:ext cx="1138991" cy="1588"/>
              </a:xfrm>
              <a:prstGeom prst="lin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1" name="Rounded Rectangle 50"/>
          <p:cNvSpPr/>
          <p:nvPr/>
        </p:nvSpPr>
        <p:spPr>
          <a:xfrm>
            <a:off x="4114800" y="3810000"/>
            <a:ext cx="4495800" cy="1295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rgbClr val="002060"/>
                </a:solidFill>
              </a:rPr>
              <a:t>ভগ্নাংশগুলোর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হর</a:t>
            </a:r>
            <a:r>
              <a:rPr lang="en-US" sz="3600" dirty="0" smtClean="0">
                <a:solidFill>
                  <a:srgbClr val="002060"/>
                </a:solidFill>
              </a:rPr>
              <a:t> = ৮,১২     </a:t>
            </a:r>
            <a:r>
              <a:rPr lang="en-US" sz="3600" dirty="0" err="1" smtClean="0">
                <a:solidFill>
                  <a:srgbClr val="002060"/>
                </a:solidFill>
              </a:rPr>
              <a:t>এদের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গ.সা.গু</a:t>
            </a:r>
            <a:r>
              <a:rPr lang="en-US" sz="3600" dirty="0" smtClean="0">
                <a:solidFill>
                  <a:srgbClr val="002060"/>
                </a:solidFill>
              </a:rPr>
              <a:t>. = ৪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pull dir="ru"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2" grpId="0" animBg="1"/>
      <p:bldP spid="46" grpId="0" animBg="1"/>
      <p:bldP spid="5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108203"/>
            <a:ext cx="7086600" cy="10962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prstTxWarp prst="textPlain">
              <a:avLst>
                <a:gd name="adj" fmla="val 42949"/>
              </a:avLst>
            </a:prstTxWarp>
            <a:spAutoFit/>
          </a:bodyPr>
          <a:lstStyle/>
          <a:p>
            <a:r>
              <a:rPr lang="bn-BD" sz="54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ল.</a:t>
            </a:r>
            <a:r>
              <a:rPr lang="bn-BD" sz="54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54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54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 নির্ণয় </a:t>
            </a:r>
            <a:r>
              <a:rPr lang="bn-BD" sz="38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3800" dirty="0">
              <a:ln w="0"/>
              <a:solidFill>
                <a:srgbClr val="00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8042" y="443821"/>
            <a:ext cx="4739624" cy="1152883"/>
          </a:xfrm>
          <a:prstGeom prst="rect">
            <a:avLst/>
          </a:prstGeom>
          <a:noFill/>
        </p:spPr>
        <p:txBody>
          <a:bodyPr wrap="square" lIns="94048" tIns="47023" rIns="94048" bIns="47023" rtlCol="0">
            <a:prstTxWarp prst="textWave4">
              <a:avLst>
                <a:gd name="adj1" fmla="val 12500"/>
                <a:gd name="adj2" fmla="val -4947"/>
              </a:avLst>
            </a:prstTxWarp>
            <a:spAutoFit/>
          </a:bodyPr>
          <a:lstStyle/>
          <a:p>
            <a:r>
              <a:rPr lang="en-US" sz="3800" b="1" u="sng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bn-BD" sz="3800" b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  </a:t>
            </a:r>
            <a:endParaRPr lang="en-US" sz="3800" b="1" u="sng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48"/>
          <p:cNvGrpSpPr/>
          <p:nvPr/>
        </p:nvGrpSpPr>
        <p:grpSpPr>
          <a:xfrm>
            <a:off x="2133600" y="3657582"/>
            <a:ext cx="4495800" cy="1752614"/>
            <a:chOff x="2223706" y="2542020"/>
            <a:chExt cx="2975640" cy="1191774"/>
          </a:xfrm>
          <a:solidFill>
            <a:schemeClr val="accent4">
              <a:lumMod val="60000"/>
              <a:lumOff val="40000"/>
            </a:schemeClr>
          </a:solidFill>
        </p:grpSpPr>
        <p:grpSp>
          <p:nvGrpSpPr>
            <p:cNvPr id="9" name="Group 22"/>
            <p:cNvGrpSpPr/>
            <p:nvPr/>
          </p:nvGrpSpPr>
          <p:grpSpPr>
            <a:xfrm>
              <a:off x="4343400" y="2542036"/>
              <a:ext cx="855946" cy="1139945"/>
              <a:chOff x="1295400" y="2800262"/>
              <a:chExt cx="522515" cy="193587"/>
            </a:xfrm>
            <a:grpFill/>
          </p:grpSpPr>
          <p:cxnSp>
            <p:nvCxnSpPr>
              <p:cNvPr id="20" name="Straight Connector 19"/>
              <p:cNvCxnSpPr/>
              <p:nvPr/>
            </p:nvCxnSpPr>
            <p:spPr>
              <a:xfrm flipV="1">
                <a:off x="1295400" y="2892702"/>
                <a:ext cx="522515" cy="2898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1382486" y="2800262"/>
                <a:ext cx="281489" cy="8597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 smtClean="0">
                    <a:solidFill>
                      <a:schemeClr val="tx1"/>
                    </a:solidFill>
                  </a:rPr>
                  <a:t>৭</a:t>
                </a:r>
                <a:endParaRPr lang="en-US" sz="4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307029" y="2912111"/>
                <a:ext cx="449310" cy="8173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 smtClean="0">
                    <a:solidFill>
                      <a:schemeClr val="tx1"/>
                    </a:solidFill>
                  </a:rPr>
                  <a:t>১২</a:t>
                </a:r>
                <a:endParaRPr lang="en-US" sz="44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" name="Group 34"/>
            <p:cNvGrpSpPr/>
            <p:nvPr/>
          </p:nvGrpSpPr>
          <p:grpSpPr>
            <a:xfrm>
              <a:off x="3352800" y="2542020"/>
              <a:ext cx="855946" cy="1191774"/>
              <a:chOff x="1295400" y="2800264"/>
              <a:chExt cx="522515" cy="202389"/>
            </a:xfrm>
            <a:grpFill/>
          </p:grpSpPr>
          <p:cxnSp>
            <p:nvCxnSpPr>
              <p:cNvPr id="17" name="Straight Connector 16"/>
              <p:cNvCxnSpPr/>
              <p:nvPr/>
            </p:nvCxnSpPr>
            <p:spPr>
              <a:xfrm flipV="1">
                <a:off x="1295400" y="2892702"/>
                <a:ext cx="522515" cy="2898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1406628" y="2800264"/>
                <a:ext cx="332021" cy="6837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 smtClean="0">
                    <a:solidFill>
                      <a:schemeClr val="tx1"/>
                    </a:solidFill>
                  </a:rPr>
                  <a:t>৫</a:t>
                </a:r>
                <a:endParaRPr lang="en-US" sz="4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307029" y="2912115"/>
                <a:ext cx="499842" cy="9053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 smtClean="0">
                    <a:solidFill>
                      <a:schemeClr val="tx1"/>
                    </a:solidFill>
                  </a:rPr>
                  <a:t>৬</a:t>
                </a:r>
                <a:endParaRPr lang="en-US" sz="44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Group 42"/>
            <p:cNvGrpSpPr/>
            <p:nvPr/>
          </p:nvGrpSpPr>
          <p:grpSpPr>
            <a:xfrm>
              <a:off x="2223706" y="2542035"/>
              <a:ext cx="907822" cy="1191755"/>
              <a:chOff x="3298019" y="3812604"/>
              <a:chExt cx="983475" cy="1532252"/>
            </a:xfrm>
            <a:grpFill/>
          </p:grpSpPr>
          <p:grpSp>
            <p:nvGrpSpPr>
              <p:cNvPr id="12" name="Group 43"/>
              <p:cNvGrpSpPr/>
              <p:nvPr/>
            </p:nvGrpSpPr>
            <p:grpSpPr>
              <a:xfrm>
                <a:off x="3727837" y="3812604"/>
                <a:ext cx="553657" cy="1532252"/>
                <a:chOff x="1288573" y="2770163"/>
                <a:chExt cx="633715" cy="260209"/>
              </a:xfrm>
              <a:grpFill/>
            </p:grpSpPr>
            <p:cxnSp>
              <p:nvCxnSpPr>
                <p:cNvPr id="14" name="Straight Connector 13"/>
                <p:cNvCxnSpPr/>
                <p:nvPr/>
              </p:nvCxnSpPr>
              <p:spPr>
                <a:xfrm flipV="1">
                  <a:off x="1295400" y="2892702"/>
                  <a:ext cx="522515" cy="2898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Rectangle 14"/>
                <p:cNvSpPr/>
                <p:nvPr/>
              </p:nvSpPr>
              <p:spPr>
                <a:xfrm>
                  <a:off x="1452561" y="2770163"/>
                  <a:ext cx="469727" cy="8894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b="1" dirty="0" smtClean="0">
                      <a:solidFill>
                        <a:schemeClr val="tx1"/>
                      </a:solidFill>
                    </a:rPr>
                    <a:t>১</a:t>
                  </a:r>
                  <a:endParaRPr lang="en-US" sz="44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1288573" y="2913912"/>
                  <a:ext cx="573959" cy="11646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b="1" dirty="0" smtClean="0">
                      <a:solidFill>
                        <a:schemeClr val="tx1"/>
                      </a:solidFill>
                    </a:rPr>
                    <a:t>৩</a:t>
                  </a:r>
                  <a:endParaRPr lang="en-US" sz="4400" b="1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3" name="Rectangle 12"/>
              <p:cNvSpPr/>
              <p:nvPr/>
            </p:nvSpPr>
            <p:spPr>
              <a:xfrm>
                <a:off x="3298019" y="4267200"/>
                <a:ext cx="609600" cy="6858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 smtClean="0">
                    <a:solidFill>
                      <a:schemeClr val="tx1"/>
                    </a:solidFill>
                  </a:rPr>
                  <a:t>২</a:t>
                </a:r>
                <a:endParaRPr lang="en-US" sz="4400" b="1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850443076"/>
      </p:ext>
    </p:extLst>
  </p:cSld>
  <p:clrMapOvr>
    <a:masterClrMapping/>
  </p:clrMapOvr>
  <p:transition spd="med">
    <p:wedge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/>
      <p:bldP spid="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0" y="0"/>
            <a:ext cx="3302000" cy="1016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cmpd="thickThin">
            <a:prstDash val="dashDot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accent3"/>
                </a:solidFill>
              </a:rPr>
              <a:t>সমাধান</a:t>
            </a:r>
            <a:r>
              <a:rPr lang="en-US" sz="4000" dirty="0" smtClean="0">
                <a:solidFill>
                  <a:schemeClr val="accent3"/>
                </a:solidFill>
              </a:rPr>
              <a:t> </a:t>
            </a:r>
            <a:endParaRPr lang="en-US" sz="4000" dirty="0">
              <a:solidFill>
                <a:schemeClr val="accent3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6019800"/>
            <a:ext cx="8534400" cy="609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rgbClr val="002060"/>
                </a:solidFill>
              </a:rPr>
              <a:t>ভগ্নাংশগুলোর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লব</a:t>
            </a:r>
            <a:r>
              <a:rPr lang="en-US" sz="3600" dirty="0" smtClean="0">
                <a:solidFill>
                  <a:srgbClr val="002060"/>
                </a:solidFill>
              </a:rPr>
              <a:t> = ৭, 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৫,৭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এদের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ল.সা.গু</a:t>
            </a:r>
            <a:r>
              <a:rPr lang="en-US" sz="3600" dirty="0" smtClean="0">
                <a:solidFill>
                  <a:srgbClr val="002060"/>
                </a:solidFill>
              </a:rPr>
              <a:t>. = ৩৫</a:t>
            </a:r>
            <a:endParaRPr lang="en-US" sz="3600" dirty="0">
              <a:solidFill>
                <a:srgbClr val="002060"/>
              </a:solidFill>
            </a:endParaRPr>
          </a:p>
        </p:txBody>
      </p:sp>
      <p:grpSp>
        <p:nvGrpSpPr>
          <p:cNvPr id="110" name="Group 109"/>
          <p:cNvGrpSpPr/>
          <p:nvPr/>
        </p:nvGrpSpPr>
        <p:grpSpPr>
          <a:xfrm>
            <a:off x="685800" y="4191000"/>
            <a:ext cx="6709041" cy="1142999"/>
            <a:chOff x="0" y="3810000"/>
            <a:chExt cx="6354143" cy="1142999"/>
          </a:xfrm>
        </p:grpSpPr>
        <p:sp>
          <p:nvSpPr>
            <p:cNvPr id="8" name="Rounded Rectangle 7"/>
            <p:cNvSpPr/>
            <p:nvPr/>
          </p:nvSpPr>
          <p:spPr>
            <a:xfrm>
              <a:off x="2886766" y="4114800"/>
              <a:ext cx="3467377" cy="641685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 err="1" smtClean="0">
                  <a:solidFill>
                    <a:srgbClr val="002060"/>
                  </a:solidFill>
                </a:rPr>
                <a:t>লসাগু</a:t>
              </a:r>
              <a:r>
                <a:rPr lang="en-US" sz="3200" b="1" dirty="0" smtClean="0">
                  <a:solidFill>
                    <a:srgbClr val="002060"/>
                  </a:solidFill>
                </a:rPr>
                <a:t>= ৭×৫ = ৩৫</a:t>
              </a:r>
              <a:endParaRPr lang="en-US" b="1" dirty="0">
                <a:solidFill>
                  <a:srgbClr val="002060"/>
                </a:solidFill>
              </a:endParaRPr>
            </a:p>
          </p:txBody>
        </p:sp>
        <p:grpSp>
          <p:nvGrpSpPr>
            <p:cNvPr id="109" name="Group 108"/>
            <p:cNvGrpSpPr/>
            <p:nvPr/>
          </p:nvGrpSpPr>
          <p:grpSpPr>
            <a:xfrm>
              <a:off x="0" y="3810000"/>
              <a:ext cx="2667000" cy="1142999"/>
              <a:chOff x="304800" y="4114800"/>
              <a:chExt cx="2787952" cy="1087511"/>
            </a:xfrm>
          </p:grpSpPr>
          <p:grpSp>
            <p:nvGrpSpPr>
              <p:cNvPr id="108" name="Group 107"/>
              <p:cNvGrpSpPr/>
              <p:nvPr/>
            </p:nvGrpSpPr>
            <p:grpSpPr>
              <a:xfrm>
                <a:off x="914400" y="4114800"/>
                <a:ext cx="2058194" cy="610394"/>
                <a:chOff x="3961606" y="4039394"/>
                <a:chExt cx="2058194" cy="610394"/>
              </a:xfrm>
            </p:grpSpPr>
            <p:cxnSp>
              <p:nvCxnSpPr>
                <p:cNvPr id="23" name="Straight Connector 22"/>
                <p:cNvCxnSpPr/>
                <p:nvPr/>
              </p:nvCxnSpPr>
              <p:spPr>
                <a:xfrm>
                  <a:off x="3962400" y="4648200"/>
                  <a:ext cx="2057400" cy="1588"/>
                </a:xfrm>
                <a:prstGeom prst="lin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 rot="5400000">
                  <a:off x="3657600" y="4343400"/>
                  <a:ext cx="609600" cy="1588"/>
                </a:xfrm>
                <a:prstGeom prst="lin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" name="Flowchart: Alternate Process 8"/>
              <p:cNvSpPr/>
              <p:nvPr/>
            </p:nvSpPr>
            <p:spPr>
              <a:xfrm>
                <a:off x="997075" y="4279231"/>
                <a:ext cx="1876512" cy="355192"/>
              </a:xfrm>
              <a:prstGeom prst="flowChartAlternateProcess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dirty="0" smtClean="0">
                    <a:solidFill>
                      <a:srgbClr val="002060"/>
                    </a:solidFill>
                  </a:rPr>
                  <a:t>৭, ৫, ৭ </a:t>
                </a:r>
                <a:endParaRPr lang="en-US" sz="32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2" name="Flowchart: Alternate Process 11"/>
              <p:cNvSpPr/>
              <p:nvPr/>
            </p:nvSpPr>
            <p:spPr>
              <a:xfrm>
                <a:off x="304800" y="4267200"/>
                <a:ext cx="457200" cy="381000"/>
              </a:xfrm>
              <a:prstGeom prst="flowChartAlternateProcess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dirty="0" smtClean="0">
                    <a:solidFill>
                      <a:srgbClr val="002060"/>
                    </a:solidFill>
                  </a:rPr>
                  <a:t>৭</a:t>
                </a:r>
                <a:endParaRPr lang="en-US" sz="32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3" name="Flowchart: Alternate Process 12"/>
              <p:cNvSpPr/>
              <p:nvPr/>
            </p:nvSpPr>
            <p:spPr>
              <a:xfrm>
                <a:off x="1295400" y="4800600"/>
                <a:ext cx="1797352" cy="401711"/>
              </a:xfrm>
              <a:prstGeom prst="flowChartAlternateProcess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dirty="0" smtClean="0">
                    <a:solidFill>
                      <a:srgbClr val="002060"/>
                    </a:solidFill>
                  </a:rPr>
                  <a:t>১,  ৫,  ১ </a:t>
                </a:r>
                <a:endParaRPr lang="en-US" sz="3200" b="1" dirty="0">
                  <a:solidFill>
                    <a:srgbClr val="002060"/>
                  </a:solidFill>
                </a:endParaRPr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1143000" y="838200"/>
            <a:ext cx="6781800" cy="1067121"/>
            <a:chOff x="-1676400" y="1981200"/>
            <a:chExt cx="5885146" cy="1067121"/>
          </a:xfrm>
          <a:solidFill>
            <a:schemeClr val="accent5">
              <a:lumMod val="40000"/>
              <a:lumOff val="60000"/>
            </a:schemeClr>
          </a:solidFill>
        </p:grpSpPr>
        <p:grpSp>
          <p:nvGrpSpPr>
            <p:cNvPr id="28" name="Group 48"/>
            <p:cNvGrpSpPr/>
            <p:nvPr/>
          </p:nvGrpSpPr>
          <p:grpSpPr>
            <a:xfrm>
              <a:off x="1233106" y="1981203"/>
              <a:ext cx="2975640" cy="1067118"/>
              <a:chOff x="2223706" y="2590803"/>
              <a:chExt cx="2975640" cy="1067118"/>
            </a:xfrm>
            <a:grpFill/>
          </p:grpSpPr>
          <p:grpSp>
            <p:nvGrpSpPr>
              <p:cNvPr id="30" name="Group 22"/>
              <p:cNvGrpSpPr/>
              <p:nvPr/>
            </p:nvGrpSpPr>
            <p:grpSpPr>
              <a:xfrm>
                <a:off x="4343400" y="2743494"/>
                <a:ext cx="855946" cy="914427"/>
                <a:chOff x="1295400" y="2834470"/>
                <a:chExt cx="522515" cy="155289"/>
              </a:xfrm>
              <a:grpFill/>
            </p:grpSpPr>
            <p:cxnSp>
              <p:nvCxnSpPr>
                <p:cNvPr id="45" name="Straight Connector 44"/>
                <p:cNvCxnSpPr/>
                <p:nvPr/>
              </p:nvCxnSpPr>
              <p:spPr>
                <a:xfrm flipV="1">
                  <a:off x="1295400" y="2892702"/>
                  <a:ext cx="522515" cy="2898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" name="Rectangle 45"/>
                <p:cNvSpPr/>
                <p:nvPr/>
              </p:nvSpPr>
              <p:spPr>
                <a:xfrm>
                  <a:off x="1382486" y="2834470"/>
                  <a:ext cx="314330" cy="517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 smtClean="0">
                      <a:solidFill>
                        <a:schemeClr val="tx1"/>
                      </a:solidFill>
                    </a:rPr>
                    <a:t>৭</a:t>
                  </a:r>
                  <a:endParaRPr lang="en-US" sz="3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1307029" y="2912113"/>
                  <a:ext cx="418649" cy="7764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 smtClean="0">
                      <a:solidFill>
                        <a:schemeClr val="tx1"/>
                      </a:solidFill>
                    </a:rPr>
                    <a:t>১২</a:t>
                  </a:r>
                  <a:endParaRPr lang="en-US" sz="32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1" name="Group 34"/>
              <p:cNvGrpSpPr/>
              <p:nvPr/>
            </p:nvGrpSpPr>
            <p:grpSpPr>
              <a:xfrm>
                <a:off x="3352800" y="2667262"/>
                <a:ext cx="855946" cy="838198"/>
                <a:chOff x="1295400" y="2821530"/>
                <a:chExt cx="522515" cy="142344"/>
              </a:xfrm>
              <a:grpFill/>
            </p:grpSpPr>
            <p:cxnSp>
              <p:nvCxnSpPr>
                <p:cNvPr id="41" name="Straight Connector 40"/>
                <p:cNvCxnSpPr/>
                <p:nvPr/>
              </p:nvCxnSpPr>
              <p:spPr>
                <a:xfrm flipV="1">
                  <a:off x="1295400" y="2892702"/>
                  <a:ext cx="522515" cy="2898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" name="Rectangle 41"/>
                <p:cNvSpPr/>
                <p:nvPr/>
              </p:nvSpPr>
              <p:spPr>
                <a:xfrm>
                  <a:off x="1382486" y="2821530"/>
                  <a:ext cx="273183" cy="6470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 smtClean="0">
                      <a:solidFill>
                        <a:schemeClr val="tx1"/>
                      </a:solidFill>
                    </a:rPr>
                    <a:t>৫</a:t>
                  </a:r>
                  <a:endParaRPr lang="en-US" sz="3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1307029" y="2912112"/>
                  <a:ext cx="418649" cy="517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 smtClean="0">
                      <a:solidFill>
                        <a:schemeClr val="tx1"/>
                      </a:solidFill>
                    </a:rPr>
                    <a:t>৬</a:t>
                  </a:r>
                  <a:endParaRPr lang="en-US" sz="32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2" name="Group 42"/>
              <p:cNvGrpSpPr/>
              <p:nvPr/>
            </p:nvGrpSpPr>
            <p:grpSpPr>
              <a:xfrm>
                <a:off x="2223706" y="2590803"/>
                <a:ext cx="991883" cy="990606"/>
                <a:chOff x="3298019" y="3875311"/>
                <a:chExt cx="1074541" cy="1273633"/>
              </a:xfrm>
              <a:grpFill/>
            </p:grpSpPr>
            <p:grpSp>
              <p:nvGrpSpPr>
                <p:cNvPr id="36" name="Group 43"/>
                <p:cNvGrpSpPr/>
                <p:nvPr/>
              </p:nvGrpSpPr>
              <p:grpSpPr>
                <a:xfrm>
                  <a:off x="3733802" y="3875311"/>
                  <a:ext cx="638758" cy="1273633"/>
                  <a:chOff x="1295400" y="2780812"/>
                  <a:chExt cx="731121" cy="216290"/>
                </a:xfrm>
                <a:grpFill/>
              </p:grpSpPr>
              <p:cxnSp>
                <p:nvCxnSpPr>
                  <p:cNvPr id="38" name="Straight Connector 37"/>
                  <p:cNvCxnSpPr/>
                  <p:nvPr/>
                </p:nvCxnSpPr>
                <p:spPr>
                  <a:xfrm flipV="1">
                    <a:off x="1295400" y="2892702"/>
                    <a:ext cx="522515" cy="2898"/>
                  </a:xfrm>
                  <a:prstGeom prst="line">
                    <a:avLst/>
                  </a:pr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9" name="Rectangle 38"/>
                  <p:cNvSpPr/>
                  <p:nvPr/>
                </p:nvSpPr>
                <p:spPr>
                  <a:xfrm>
                    <a:off x="1370568" y="2780812"/>
                    <a:ext cx="655953" cy="8318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b="1" dirty="0" smtClean="0">
                        <a:solidFill>
                          <a:schemeClr val="tx1"/>
                        </a:solidFill>
                      </a:rPr>
                      <a:t>১</a:t>
                    </a:r>
                    <a:endParaRPr lang="en-US" sz="32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0" name="Rectangle 39"/>
                  <p:cNvSpPr/>
                  <p:nvPr/>
                </p:nvSpPr>
                <p:spPr>
                  <a:xfrm>
                    <a:off x="1370568" y="2913914"/>
                    <a:ext cx="573958" cy="8318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b="1" dirty="0" smtClean="0">
                        <a:solidFill>
                          <a:schemeClr val="tx1"/>
                        </a:solidFill>
                      </a:rPr>
                      <a:t>৩</a:t>
                    </a:r>
                    <a:endParaRPr lang="en-US" sz="32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37" name="Rectangle 36"/>
                <p:cNvSpPr/>
                <p:nvPr/>
              </p:nvSpPr>
              <p:spPr>
                <a:xfrm>
                  <a:off x="3298019" y="4267200"/>
                  <a:ext cx="609600" cy="6858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800" dirty="0" smtClean="0">
                      <a:solidFill>
                        <a:schemeClr val="tx1"/>
                      </a:solidFill>
                    </a:rPr>
                    <a:t>২</a:t>
                  </a:r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29" name="Rounded Rectangle 28"/>
            <p:cNvSpPr/>
            <p:nvPr/>
          </p:nvSpPr>
          <p:spPr>
            <a:xfrm>
              <a:off x="-1676400" y="2133600"/>
              <a:ext cx="3107886" cy="6096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>
                  <a:solidFill>
                    <a:schemeClr val="tx1"/>
                  </a:solidFill>
                </a:rPr>
                <a:t>এখানে</a:t>
              </a:r>
              <a:r>
                <a:rPr lang="en-US" sz="3600" dirty="0" smtClean="0">
                  <a:solidFill>
                    <a:schemeClr val="tx1"/>
                  </a:solidFill>
                </a:rPr>
                <a:t>, </a:t>
              </a:r>
              <a:r>
                <a:rPr lang="en-US" sz="3600" dirty="0" err="1" smtClean="0">
                  <a:solidFill>
                    <a:schemeClr val="tx1"/>
                  </a:solidFill>
                </a:rPr>
                <a:t>ভগ্নাংশগুলো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114800" y="1981200"/>
            <a:ext cx="4114800" cy="1066803"/>
            <a:chOff x="952370" y="2666998"/>
            <a:chExt cx="3602203" cy="1066803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49" name="Equal 48"/>
            <p:cNvSpPr/>
            <p:nvPr/>
          </p:nvSpPr>
          <p:spPr>
            <a:xfrm>
              <a:off x="952370" y="3124191"/>
              <a:ext cx="685800" cy="381000"/>
            </a:xfrm>
            <a:prstGeom prst="mathEqual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50" name="Group 66"/>
            <p:cNvGrpSpPr/>
            <p:nvPr/>
          </p:nvGrpSpPr>
          <p:grpSpPr>
            <a:xfrm>
              <a:off x="1486030" y="2667473"/>
              <a:ext cx="3068543" cy="1066843"/>
              <a:chOff x="2130803" y="2515343"/>
              <a:chExt cx="3068543" cy="1066843"/>
            </a:xfrm>
            <a:grpFill/>
          </p:grpSpPr>
          <p:grpSp>
            <p:nvGrpSpPr>
              <p:cNvPr id="51" name="Group 67"/>
              <p:cNvGrpSpPr/>
              <p:nvPr/>
            </p:nvGrpSpPr>
            <p:grpSpPr>
              <a:xfrm>
                <a:off x="4343400" y="2743499"/>
                <a:ext cx="855946" cy="838212"/>
                <a:chOff x="1295400" y="2834469"/>
                <a:chExt cx="522515" cy="142346"/>
              </a:xfrm>
              <a:grpFill/>
            </p:grpSpPr>
            <p:cxnSp>
              <p:nvCxnSpPr>
                <p:cNvPr id="60" name="Straight Connector 59"/>
                <p:cNvCxnSpPr/>
                <p:nvPr/>
              </p:nvCxnSpPr>
              <p:spPr>
                <a:xfrm flipV="1">
                  <a:off x="1295400" y="2892702"/>
                  <a:ext cx="522515" cy="2898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1" name="Rectangle 60"/>
                <p:cNvSpPr/>
                <p:nvPr/>
              </p:nvSpPr>
              <p:spPr>
                <a:xfrm>
                  <a:off x="1382486" y="2834469"/>
                  <a:ext cx="353034" cy="5176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 smtClean="0">
                      <a:solidFill>
                        <a:schemeClr val="tx1"/>
                      </a:solidFill>
                    </a:rPr>
                    <a:t>৭</a:t>
                  </a:r>
                  <a:endParaRPr lang="en-US" sz="3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1316871" y="2912113"/>
                  <a:ext cx="418649" cy="6470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 smtClean="0">
                      <a:solidFill>
                        <a:schemeClr val="tx1"/>
                      </a:solidFill>
                    </a:rPr>
                    <a:t>১২</a:t>
                  </a:r>
                  <a:endParaRPr lang="en-US" sz="32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52" name="Group 68"/>
              <p:cNvGrpSpPr/>
              <p:nvPr/>
            </p:nvGrpSpPr>
            <p:grpSpPr>
              <a:xfrm>
                <a:off x="3531658" y="2743491"/>
                <a:ext cx="914399" cy="838194"/>
                <a:chOff x="1404582" y="2834469"/>
                <a:chExt cx="558197" cy="142343"/>
              </a:xfrm>
              <a:grpFill/>
            </p:grpSpPr>
            <p:cxnSp>
              <p:nvCxnSpPr>
                <p:cNvPr id="57" name="Straight Connector 56"/>
                <p:cNvCxnSpPr/>
                <p:nvPr/>
              </p:nvCxnSpPr>
              <p:spPr>
                <a:xfrm rot="5400000" flipH="1" flipV="1">
                  <a:off x="1663899" y="2751626"/>
                  <a:ext cx="6469" cy="301562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8" name="Rectangle 57"/>
                <p:cNvSpPr/>
                <p:nvPr/>
              </p:nvSpPr>
              <p:spPr>
                <a:xfrm>
                  <a:off x="1502937" y="2834469"/>
                  <a:ext cx="372131" cy="517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 smtClean="0">
                      <a:solidFill>
                        <a:schemeClr val="tx1"/>
                      </a:solidFill>
                    </a:rPr>
                    <a:t>৫</a:t>
                  </a:r>
                  <a:endParaRPr lang="en-US" sz="3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1404582" y="2912110"/>
                  <a:ext cx="558197" cy="6470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 smtClean="0">
                      <a:solidFill>
                        <a:schemeClr val="tx1"/>
                      </a:solidFill>
                    </a:rPr>
                    <a:t>৬</a:t>
                  </a:r>
                  <a:endParaRPr lang="en-US" sz="32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53" name="Group 70"/>
              <p:cNvGrpSpPr/>
              <p:nvPr/>
            </p:nvGrpSpPr>
            <p:grpSpPr>
              <a:xfrm>
                <a:off x="2130803" y="2515343"/>
                <a:ext cx="1495263" cy="1066843"/>
                <a:chOff x="681397" y="2764228"/>
                <a:chExt cx="1854099" cy="232927"/>
              </a:xfrm>
              <a:grpFill/>
            </p:grpSpPr>
            <p:cxnSp>
              <p:nvCxnSpPr>
                <p:cNvPr id="54" name="Straight Connector 53"/>
                <p:cNvCxnSpPr/>
                <p:nvPr/>
              </p:nvCxnSpPr>
              <p:spPr>
                <a:xfrm>
                  <a:off x="1295399" y="2895597"/>
                  <a:ext cx="944866" cy="1734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" name="Rectangle 54"/>
                <p:cNvSpPr/>
                <p:nvPr/>
              </p:nvSpPr>
              <p:spPr>
                <a:xfrm>
                  <a:off x="681397" y="2764228"/>
                  <a:ext cx="1854099" cy="11646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 smtClean="0">
                      <a:solidFill>
                        <a:schemeClr val="tx1"/>
                      </a:solidFill>
                    </a:rPr>
                    <a:t>২×৩+১</a:t>
                  </a:r>
                  <a:endParaRPr lang="en-US" sz="3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1295399" y="2913966"/>
                  <a:ext cx="874887" cy="8318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 smtClean="0">
                      <a:solidFill>
                        <a:schemeClr val="tx1"/>
                      </a:solidFill>
                    </a:rPr>
                    <a:t>৪</a:t>
                  </a:r>
                  <a:endParaRPr lang="en-US" sz="3200" b="1" dirty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63" name="Group 62"/>
          <p:cNvGrpSpPr/>
          <p:nvPr/>
        </p:nvGrpSpPr>
        <p:grpSpPr>
          <a:xfrm>
            <a:off x="4419600" y="3276600"/>
            <a:ext cx="3810000" cy="914451"/>
            <a:chOff x="1219200" y="2819390"/>
            <a:chExt cx="3335373" cy="914451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64" name="Equal 63"/>
            <p:cNvSpPr/>
            <p:nvPr/>
          </p:nvSpPr>
          <p:spPr>
            <a:xfrm>
              <a:off x="1219200" y="3048000"/>
              <a:ext cx="685800" cy="381000"/>
            </a:xfrm>
            <a:prstGeom prst="mathEqual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65" name="Group 101"/>
            <p:cNvGrpSpPr/>
            <p:nvPr/>
          </p:nvGrpSpPr>
          <p:grpSpPr>
            <a:xfrm>
              <a:off x="1952982" y="2819390"/>
              <a:ext cx="2601591" cy="914451"/>
              <a:chOff x="2597755" y="2667260"/>
              <a:chExt cx="2601591" cy="914451"/>
            </a:xfrm>
            <a:grpFill/>
          </p:grpSpPr>
          <p:grpSp>
            <p:nvGrpSpPr>
              <p:cNvPr id="66" name="Group 102"/>
              <p:cNvGrpSpPr/>
              <p:nvPr/>
            </p:nvGrpSpPr>
            <p:grpSpPr>
              <a:xfrm>
                <a:off x="4343400" y="2743499"/>
                <a:ext cx="855946" cy="838212"/>
                <a:chOff x="1295400" y="2834469"/>
                <a:chExt cx="522515" cy="142346"/>
              </a:xfrm>
              <a:grpFill/>
            </p:grpSpPr>
            <p:cxnSp>
              <p:nvCxnSpPr>
                <p:cNvPr id="75" name="Straight Connector 74"/>
                <p:cNvCxnSpPr/>
                <p:nvPr/>
              </p:nvCxnSpPr>
              <p:spPr>
                <a:xfrm flipV="1">
                  <a:off x="1295400" y="2892702"/>
                  <a:ext cx="522515" cy="2898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6" name="Rectangle 75"/>
                <p:cNvSpPr/>
                <p:nvPr/>
              </p:nvSpPr>
              <p:spPr>
                <a:xfrm>
                  <a:off x="1382486" y="2834469"/>
                  <a:ext cx="353034" cy="5176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 smtClean="0">
                      <a:solidFill>
                        <a:schemeClr val="tx1"/>
                      </a:solidFill>
                    </a:rPr>
                    <a:t>৭</a:t>
                  </a:r>
                  <a:endParaRPr lang="en-US" sz="3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1316871" y="2912113"/>
                  <a:ext cx="418649" cy="6470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 smtClean="0">
                      <a:solidFill>
                        <a:schemeClr val="tx1"/>
                      </a:solidFill>
                    </a:rPr>
                    <a:t>১২</a:t>
                  </a:r>
                  <a:endParaRPr lang="en-US" sz="32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7" name="Group 104"/>
              <p:cNvGrpSpPr/>
              <p:nvPr/>
            </p:nvGrpSpPr>
            <p:grpSpPr>
              <a:xfrm>
                <a:off x="3531658" y="2743491"/>
                <a:ext cx="914399" cy="838194"/>
                <a:chOff x="1404582" y="2834469"/>
                <a:chExt cx="558197" cy="142343"/>
              </a:xfrm>
              <a:grpFill/>
            </p:grpSpPr>
            <p:cxnSp>
              <p:nvCxnSpPr>
                <p:cNvPr id="72" name="Straight Connector 71"/>
                <p:cNvCxnSpPr/>
                <p:nvPr/>
              </p:nvCxnSpPr>
              <p:spPr>
                <a:xfrm rot="5400000" flipH="1" flipV="1">
                  <a:off x="1663899" y="2751626"/>
                  <a:ext cx="6469" cy="301562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3" name="Rectangle 72"/>
                <p:cNvSpPr/>
                <p:nvPr/>
              </p:nvSpPr>
              <p:spPr>
                <a:xfrm>
                  <a:off x="1502937" y="2834469"/>
                  <a:ext cx="372131" cy="517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 smtClean="0">
                      <a:solidFill>
                        <a:schemeClr val="tx1"/>
                      </a:solidFill>
                    </a:rPr>
                    <a:t>৫</a:t>
                  </a:r>
                  <a:endParaRPr lang="en-US" sz="3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1404582" y="2912110"/>
                  <a:ext cx="558197" cy="6470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 smtClean="0">
                      <a:solidFill>
                        <a:schemeClr val="tx1"/>
                      </a:solidFill>
                    </a:rPr>
                    <a:t>৬</a:t>
                  </a:r>
                  <a:endParaRPr lang="en-US" sz="32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8" name="Group 107"/>
              <p:cNvGrpSpPr/>
              <p:nvPr/>
            </p:nvGrpSpPr>
            <p:grpSpPr>
              <a:xfrm>
                <a:off x="2597755" y="2667260"/>
                <a:ext cx="790217" cy="838714"/>
                <a:chOff x="1260410" y="2797398"/>
                <a:chExt cx="979855" cy="183119"/>
              </a:xfrm>
              <a:grpFill/>
            </p:grpSpPr>
            <p:cxnSp>
              <p:nvCxnSpPr>
                <p:cNvPr id="69" name="Straight Connector 68"/>
                <p:cNvCxnSpPr/>
                <p:nvPr/>
              </p:nvCxnSpPr>
              <p:spPr>
                <a:xfrm>
                  <a:off x="1295399" y="2895597"/>
                  <a:ext cx="944866" cy="1734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0" name="Rectangle 69"/>
                <p:cNvSpPr/>
                <p:nvPr/>
              </p:nvSpPr>
              <p:spPr>
                <a:xfrm>
                  <a:off x="1260410" y="2797398"/>
                  <a:ext cx="827160" cy="8318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 smtClean="0">
                      <a:solidFill>
                        <a:schemeClr val="tx1"/>
                      </a:solidFill>
                    </a:rPr>
                    <a:t>৭</a:t>
                  </a:r>
                  <a:endParaRPr lang="en-US" sz="3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1" name="Rectangle 70"/>
                <p:cNvSpPr/>
                <p:nvPr/>
              </p:nvSpPr>
              <p:spPr>
                <a:xfrm>
                  <a:off x="1295399" y="2913966"/>
                  <a:ext cx="661406" cy="6655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 smtClean="0">
                      <a:solidFill>
                        <a:schemeClr val="tx1"/>
                      </a:solidFill>
                    </a:rPr>
                    <a:t>৪</a:t>
                  </a:r>
                  <a:endParaRPr lang="en-US" sz="3200" b="1" dirty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</p:spTree>
  </p:cSld>
  <p:clrMapOvr>
    <a:masterClrMapping/>
  </p:clrMapOvr>
  <p:transition spd="slow">
    <p:newsflash/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0" y="355602"/>
            <a:ext cx="4216400" cy="1092200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 w="76200" cmpd="tri">
            <a:prstDash val="dashDot"/>
          </a:ln>
          <a:scene3d>
            <a:camera prst="perspectiveFront"/>
            <a:lightRig rig="threePt" dir="t"/>
          </a:scene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4048" tIns="47023" rIns="94048" bIns="47023" rtlCol="0" anchor="ctr"/>
          <a:lstStyle/>
          <a:p>
            <a:pPr algn="ctr"/>
            <a:r>
              <a:rPr lang="en-US" sz="5600" dirty="0" err="1" smtClean="0">
                <a:solidFill>
                  <a:srgbClr val="FFC000"/>
                </a:solidFill>
              </a:rPr>
              <a:t>সমাধান</a:t>
            </a:r>
            <a:endParaRPr lang="en-US" sz="5600" dirty="0">
              <a:solidFill>
                <a:srgbClr val="FFC000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457200" y="4953000"/>
            <a:ext cx="8001000" cy="762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rgbClr val="002060"/>
                </a:solidFill>
              </a:rPr>
              <a:t>ভগ্নাংশগুলোর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হর</a:t>
            </a:r>
            <a:r>
              <a:rPr lang="en-US" sz="3600" dirty="0" smtClean="0">
                <a:solidFill>
                  <a:srgbClr val="002060"/>
                </a:solidFill>
              </a:rPr>
              <a:t> = ৪,৬,১২ </a:t>
            </a:r>
            <a:r>
              <a:rPr lang="en-US" sz="3600" dirty="0" err="1" smtClean="0">
                <a:solidFill>
                  <a:srgbClr val="002060"/>
                </a:solidFill>
              </a:rPr>
              <a:t>এদের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গ.সা.গু</a:t>
            </a:r>
            <a:r>
              <a:rPr lang="en-US" sz="3600" dirty="0" smtClean="0">
                <a:solidFill>
                  <a:srgbClr val="002060"/>
                </a:solidFill>
              </a:rPr>
              <a:t>. = ২</a:t>
            </a:r>
            <a:endParaRPr lang="en-US" sz="3600" dirty="0">
              <a:solidFill>
                <a:srgbClr val="002060"/>
              </a:solidFill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990600" y="5724496"/>
            <a:ext cx="5791198" cy="1133504"/>
            <a:chOff x="1113884" y="3810000"/>
            <a:chExt cx="4901854" cy="1133504"/>
          </a:xfrm>
        </p:grpSpPr>
        <p:sp>
          <p:nvSpPr>
            <p:cNvPr id="69" name="Rounded Rectangle 68"/>
            <p:cNvSpPr/>
            <p:nvPr/>
          </p:nvSpPr>
          <p:spPr>
            <a:xfrm>
              <a:off x="1113884" y="4114800"/>
              <a:ext cx="3869886" cy="6096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000" dirty="0" err="1" smtClean="0">
                  <a:solidFill>
                    <a:schemeClr val="tx1"/>
                  </a:solidFill>
                </a:rPr>
                <a:t>ভগ্নাংশগুলোর</a:t>
              </a:r>
              <a:r>
                <a:rPr lang="en-US" sz="4000" dirty="0" smtClean="0">
                  <a:solidFill>
                    <a:schemeClr val="tx1"/>
                  </a:solidFill>
                </a:rPr>
                <a:t> </a:t>
              </a:r>
              <a:r>
                <a:rPr lang="en-US" sz="4000" dirty="0" err="1" smtClean="0">
                  <a:solidFill>
                    <a:schemeClr val="tx1"/>
                  </a:solidFill>
                </a:rPr>
                <a:t>ল.সা.গু</a:t>
              </a:r>
              <a:r>
                <a:rPr lang="en-US" sz="4000" dirty="0" smtClean="0">
                  <a:solidFill>
                    <a:schemeClr val="tx1"/>
                  </a:solidFill>
                </a:rPr>
                <a:t> =</a:t>
              </a:r>
              <a:endParaRPr lang="en-US" sz="4000" dirty="0">
                <a:solidFill>
                  <a:schemeClr val="tx1"/>
                </a:solidFill>
              </a:endParaRPr>
            </a:p>
          </p:txBody>
        </p:sp>
        <p:grpSp>
          <p:nvGrpSpPr>
            <p:cNvPr id="70" name="Group 31"/>
            <p:cNvGrpSpPr/>
            <p:nvPr/>
          </p:nvGrpSpPr>
          <p:grpSpPr>
            <a:xfrm>
              <a:off x="4952996" y="3810000"/>
              <a:ext cx="1062742" cy="1133504"/>
              <a:chOff x="5424103" y="3794082"/>
              <a:chExt cx="993646" cy="1252259"/>
            </a:xfrm>
          </p:grpSpPr>
          <p:cxnSp>
            <p:nvCxnSpPr>
              <p:cNvPr id="71" name="Straight Connector 70"/>
              <p:cNvCxnSpPr/>
              <p:nvPr/>
            </p:nvCxnSpPr>
            <p:spPr>
              <a:xfrm flipV="1">
                <a:off x="5424103" y="4436624"/>
                <a:ext cx="812728" cy="44837"/>
              </a:xfrm>
              <a:prstGeom prst="lin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Rectangle 71"/>
              <p:cNvSpPr/>
              <p:nvPr/>
            </p:nvSpPr>
            <p:spPr>
              <a:xfrm>
                <a:off x="5486404" y="3794082"/>
                <a:ext cx="931345" cy="5051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 smtClean="0">
                    <a:solidFill>
                      <a:schemeClr val="tx1"/>
                    </a:solidFill>
                  </a:rPr>
                  <a:t>৩৫</a:t>
                </a:r>
                <a:endParaRPr lang="en-US" sz="4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5486400" y="4572000"/>
                <a:ext cx="723429" cy="474341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 smtClean="0">
                    <a:solidFill>
                      <a:schemeClr val="tx1"/>
                    </a:solidFill>
                  </a:rPr>
                  <a:t>২</a:t>
                </a:r>
                <a:endParaRPr lang="en-US" sz="3200" b="1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08" name="Group 107"/>
          <p:cNvGrpSpPr/>
          <p:nvPr/>
        </p:nvGrpSpPr>
        <p:grpSpPr>
          <a:xfrm>
            <a:off x="1066800" y="1295400"/>
            <a:ext cx="7086600" cy="1067118"/>
            <a:chOff x="1219200" y="1676400"/>
            <a:chExt cx="7086600" cy="1067118"/>
          </a:xfrm>
        </p:grpSpPr>
        <p:grpSp>
          <p:nvGrpSpPr>
            <p:cNvPr id="75" name="Group 48"/>
            <p:cNvGrpSpPr/>
            <p:nvPr/>
          </p:nvGrpSpPr>
          <p:grpSpPr>
            <a:xfrm>
              <a:off x="1219200" y="1676400"/>
              <a:ext cx="3429005" cy="1067118"/>
              <a:chOff x="2223706" y="2590803"/>
              <a:chExt cx="2975640" cy="1067118"/>
            </a:xfrm>
            <a:solidFill>
              <a:schemeClr val="accent5">
                <a:lumMod val="40000"/>
                <a:lumOff val="60000"/>
              </a:schemeClr>
            </a:solidFill>
          </p:grpSpPr>
          <p:grpSp>
            <p:nvGrpSpPr>
              <p:cNvPr id="77" name="Group 22"/>
              <p:cNvGrpSpPr/>
              <p:nvPr/>
            </p:nvGrpSpPr>
            <p:grpSpPr>
              <a:xfrm>
                <a:off x="4343400" y="2743494"/>
                <a:ext cx="855946" cy="914427"/>
                <a:chOff x="1295400" y="2834470"/>
                <a:chExt cx="522515" cy="155289"/>
              </a:xfrm>
              <a:grpFill/>
            </p:grpSpPr>
            <p:cxnSp>
              <p:nvCxnSpPr>
                <p:cNvPr id="88" name="Straight Connector 87"/>
                <p:cNvCxnSpPr/>
                <p:nvPr/>
              </p:nvCxnSpPr>
              <p:spPr>
                <a:xfrm flipV="1">
                  <a:off x="1295400" y="2892702"/>
                  <a:ext cx="522515" cy="2898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9" name="Rectangle 88"/>
                <p:cNvSpPr/>
                <p:nvPr/>
              </p:nvSpPr>
              <p:spPr>
                <a:xfrm>
                  <a:off x="1382486" y="2834470"/>
                  <a:ext cx="314330" cy="517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 smtClean="0">
                      <a:solidFill>
                        <a:schemeClr val="tx1"/>
                      </a:solidFill>
                    </a:rPr>
                    <a:t>৭</a:t>
                  </a:r>
                  <a:endParaRPr lang="en-US" sz="3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0" name="Rectangle 89"/>
                <p:cNvSpPr/>
                <p:nvPr/>
              </p:nvSpPr>
              <p:spPr>
                <a:xfrm>
                  <a:off x="1307029" y="2912113"/>
                  <a:ext cx="418649" cy="7764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 smtClean="0">
                      <a:solidFill>
                        <a:schemeClr val="tx1"/>
                      </a:solidFill>
                    </a:rPr>
                    <a:t>১২</a:t>
                  </a:r>
                  <a:endParaRPr lang="en-US" sz="32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8" name="Group 34"/>
              <p:cNvGrpSpPr/>
              <p:nvPr/>
            </p:nvGrpSpPr>
            <p:grpSpPr>
              <a:xfrm>
                <a:off x="3347834" y="2667262"/>
                <a:ext cx="709815" cy="838198"/>
                <a:chOff x="1292369" y="2821530"/>
                <a:chExt cx="433309" cy="142344"/>
              </a:xfrm>
              <a:grpFill/>
            </p:grpSpPr>
            <p:cxnSp>
              <p:nvCxnSpPr>
                <p:cNvPr id="85" name="Straight Connector 84"/>
                <p:cNvCxnSpPr/>
                <p:nvPr/>
              </p:nvCxnSpPr>
              <p:spPr>
                <a:xfrm flipV="1">
                  <a:off x="1292369" y="2889716"/>
                  <a:ext cx="403664" cy="9412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6" name="Rectangle 85"/>
                <p:cNvSpPr/>
                <p:nvPr/>
              </p:nvSpPr>
              <p:spPr>
                <a:xfrm>
                  <a:off x="1382486" y="2821530"/>
                  <a:ext cx="273183" cy="6470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 smtClean="0">
                      <a:solidFill>
                        <a:schemeClr val="tx1"/>
                      </a:solidFill>
                    </a:rPr>
                    <a:t>৫</a:t>
                  </a:r>
                  <a:endParaRPr lang="en-US" sz="3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7" name="Rectangle 86"/>
                <p:cNvSpPr/>
                <p:nvPr/>
              </p:nvSpPr>
              <p:spPr>
                <a:xfrm>
                  <a:off x="1307029" y="2912112"/>
                  <a:ext cx="418649" cy="517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 smtClean="0">
                      <a:solidFill>
                        <a:schemeClr val="tx1"/>
                      </a:solidFill>
                    </a:rPr>
                    <a:t>৬</a:t>
                  </a:r>
                  <a:endParaRPr lang="en-US" sz="32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9" name="Group 42"/>
              <p:cNvGrpSpPr/>
              <p:nvPr/>
            </p:nvGrpSpPr>
            <p:grpSpPr>
              <a:xfrm>
                <a:off x="2223706" y="2590803"/>
                <a:ext cx="991883" cy="990606"/>
                <a:chOff x="3298019" y="3875311"/>
                <a:chExt cx="1074541" cy="1273633"/>
              </a:xfrm>
              <a:grpFill/>
            </p:grpSpPr>
            <p:grpSp>
              <p:nvGrpSpPr>
                <p:cNvPr id="80" name="Group 43"/>
                <p:cNvGrpSpPr/>
                <p:nvPr/>
              </p:nvGrpSpPr>
              <p:grpSpPr>
                <a:xfrm>
                  <a:off x="3733802" y="3875311"/>
                  <a:ext cx="638758" cy="1273633"/>
                  <a:chOff x="1295400" y="2780812"/>
                  <a:chExt cx="731121" cy="216290"/>
                </a:xfrm>
                <a:grpFill/>
              </p:grpSpPr>
              <p:cxnSp>
                <p:nvCxnSpPr>
                  <p:cNvPr id="82" name="Straight Connector 81"/>
                  <p:cNvCxnSpPr/>
                  <p:nvPr/>
                </p:nvCxnSpPr>
                <p:spPr>
                  <a:xfrm flipV="1">
                    <a:off x="1295400" y="2892702"/>
                    <a:ext cx="522515" cy="2898"/>
                  </a:xfrm>
                  <a:prstGeom prst="line">
                    <a:avLst/>
                  </a:pr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3" name="Rectangle 82"/>
                  <p:cNvSpPr/>
                  <p:nvPr/>
                </p:nvSpPr>
                <p:spPr>
                  <a:xfrm>
                    <a:off x="1370568" y="2780812"/>
                    <a:ext cx="655953" cy="8318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b="1" dirty="0" smtClean="0">
                        <a:solidFill>
                          <a:schemeClr val="tx1"/>
                        </a:solidFill>
                      </a:rPr>
                      <a:t>১</a:t>
                    </a:r>
                    <a:endParaRPr lang="en-US" sz="32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4" name="Rectangle 83"/>
                  <p:cNvSpPr/>
                  <p:nvPr/>
                </p:nvSpPr>
                <p:spPr>
                  <a:xfrm>
                    <a:off x="1370568" y="2913914"/>
                    <a:ext cx="573958" cy="8318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b="1" dirty="0" smtClean="0">
                        <a:solidFill>
                          <a:schemeClr val="tx1"/>
                        </a:solidFill>
                      </a:rPr>
                      <a:t>৩</a:t>
                    </a:r>
                    <a:endParaRPr lang="en-US" sz="32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81" name="Rectangle 80"/>
                <p:cNvSpPr/>
                <p:nvPr/>
              </p:nvSpPr>
              <p:spPr>
                <a:xfrm>
                  <a:off x="3298019" y="4267200"/>
                  <a:ext cx="609600" cy="6858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800" dirty="0" smtClean="0">
                      <a:solidFill>
                        <a:schemeClr val="tx1"/>
                      </a:solidFill>
                    </a:rPr>
                    <a:t>২</a:t>
                  </a:r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91" name="Group 90"/>
            <p:cNvGrpSpPr/>
            <p:nvPr/>
          </p:nvGrpSpPr>
          <p:grpSpPr>
            <a:xfrm>
              <a:off x="4495800" y="1752600"/>
              <a:ext cx="3810000" cy="990604"/>
              <a:chOff x="1219200" y="2819390"/>
              <a:chExt cx="3335373" cy="990604"/>
            </a:xfrm>
            <a:solidFill>
              <a:schemeClr val="accent4">
                <a:lumMod val="40000"/>
                <a:lumOff val="60000"/>
              </a:schemeClr>
            </a:solidFill>
          </p:grpSpPr>
          <p:sp>
            <p:nvSpPr>
              <p:cNvPr id="92" name="Equal 91"/>
              <p:cNvSpPr/>
              <p:nvPr/>
            </p:nvSpPr>
            <p:spPr>
              <a:xfrm>
                <a:off x="1219200" y="3048000"/>
                <a:ext cx="685800" cy="381000"/>
              </a:xfrm>
              <a:prstGeom prst="mathEqual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93" name="Group 101"/>
              <p:cNvGrpSpPr/>
              <p:nvPr/>
            </p:nvGrpSpPr>
            <p:grpSpPr>
              <a:xfrm>
                <a:off x="1952982" y="2819390"/>
                <a:ext cx="2601591" cy="990604"/>
                <a:chOff x="2597755" y="2667260"/>
                <a:chExt cx="2601591" cy="990604"/>
              </a:xfrm>
              <a:grpFill/>
            </p:grpSpPr>
            <p:grpSp>
              <p:nvGrpSpPr>
                <p:cNvPr id="94" name="Group 102"/>
                <p:cNvGrpSpPr/>
                <p:nvPr/>
              </p:nvGrpSpPr>
              <p:grpSpPr>
                <a:xfrm>
                  <a:off x="4343400" y="2743499"/>
                  <a:ext cx="855946" cy="838212"/>
                  <a:chOff x="1295400" y="2834469"/>
                  <a:chExt cx="522515" cy="142346"/>
                </a:xfrm>
                <a:grpFill/>
              </p:grpSpPr>
              <p:cxnSp>
                <p:nvCxnSpPr>
                  <p:cNvPr id="103" name="Straight Connector 102"/>
                  <p:cNvCxnSpPr/>
                  <p:nvPr/>
                </p:nvCxnSpPr>
                <p:spPr>
                  <a:xfrm flipV="1">
                    <a:off x="1295400" y="2892702"/>
                    <a:ext cx="522515" cy="2898"/>
                  </a:xfrm>
                  <a:prstGeom prst="line">
                    <a:avLst/>
                  </a:pr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4" name="Rectangle 103"/>
                  <p:cNvSpPr/>
                  <p:nvPr/>
                </p:nvSpPr>
                <p:spPr>
                  <a:xfrm>
                    <a:off x="1382486" y="2834469"/>
                    <a:ext cx="353034" cy="51763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b="1" dirty="0" smtClean="0">
                        <a:solidFill>
                          <a:schemeClr val="tx1"/>
                        </a:solidFill>
                      </a:rPr>
                      <a:t>৭</a:t>
                    </a:r>
                    <a:endParaRPr lang="en-US" sz="32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5" name="Rectangle 104"/>
                  <p:cNvSpPr/>
                  <p:nvPr/>
                </p:nvSpPr>
                <p:spPr>
                  <a:xfrm>
                    <a:off x="1369975" y="2912105"/>
                    <a:ext cx="365544" cy="6471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b="1" dirty="0" smtClean="0">
                        <a:solidFill>
                          <a:schemeClr val="tx1"/>
                        </a:solidFill>
                      </a:rPr>
                      <a:t>১২</a:t>
                    </a:r>
                    <a:endParaRPr lang="en-US" sz="32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95" name="Group 104"/>
                <p:cNvGrpSpPr/>
                <p:nvPr/>
              </p:nvGrpSpPr>
              <p:grpSpPr>
                <a:xfrm>
                  <a:off x="3665072" y="2743501"/>
                  <a:ext cx="667076" cy="914363"/>
                  <a:chOff x="1486024" y="2834469"/>
                  <a:chExt cx="407218" cy="155278"/>
                </a:xfrm>
                <a:grpFill/>
              </p:grpSpPr>
              <p:cxnSp>
                <p:nvCxnSpPr>
                  <p:cNvPr id="100" name="Straight Connector 99"/>
                  <p:cNvCxnSpPr/>
                  <p:nvPr/>
                </p:nvCxnSpPr>
                <p:spPr>
                  <a:xfrm rot="5400000" flipH="1" flipV="1">
                    <a:off x="1663899" y="2751626"/>
                    <a:ext cx="6469" cy="301562"/>
                  </a:xfrm>
                  <a:prstGeom prst="line">
                    <a:avLst/>
                  </a:pr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1" name="Rectangle 100"/>
                  <p:cNvSpPr/>
                  <p:nvPr/>
                </p:nvSpPr>
                <p:spPr>
                  <a:xfrm>
                    <a:off x="1502937" y="2834469"/>
                    <a:ext cx="372131" cy="5176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b="1" dirty="0" smtClean="0">
                        <a:solidFill>
                          <a:schemeClr val="tx1"/>
                        </a:solidFill>
                      </a:rPr>
                      <a:t>৫</a:t>
                    </a:r>
                    <a:endParaRPr lang="en-US" sz="32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2" name="Rectangle 101"/>
                  <p:cNvSpPr/>
                  <p:nvPr/>
                </p:nvSpPr>
                <p:spPr>
                  <a:xfrm>
                    <a:off x="1486024" y="2912105"/>
                    <a:ext cx="407218" cy="7764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b="1" dirty="0" smtClean="0">
                        <a:solidFill>
                          <a:schemeClr val="tx1"/>
                        </a:solidFill>
                      </a:rPr>
                      <a:t>৬</a:t>
                    </a:r>
                    <a:endParaRPr lang="en-US" sz="32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96" name="Group 107"/>
                <p:cNvGrpSpPr/>
                <p:nvPr/>
              </p:nvGrpSpPr>
              <p:grpSpPr>
                <a:xfrm>
                  <a:off x="2597755" y="2667260"/>
                  <a:ext cx="790217" cy="838714"/>
                  <a:chOff x="1260410" y="2797398"/>
                  <a:chExt cx="979855" cy="183119"/>
                </a:xfrm>
                <a:grpFill/>
              </p:grpSpPr>
              <p:cxnSp>
                <p:nvCxnSpPr>
                  <p:cNvPr id="97" name="Straight Connector 96"/>
                  <p:cNvCxnSpPr/>
                  <p:nvPr/>
                </p:nvCxnSpPr>
                <p:spPr>
                  <a:xfrm>
                    <a:off x="1295399" y="2895597"/>
                    <a:ext cx="944866" cy="1734"/>
                  </a:xfrm>
                  <a:prstGeom prst="line">
                    <a:avLst/>
                  </a:pr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8" name="Rectangle 97"/>
                  <p:cNvSpPr/>
                  <p:nvPr/>
                </p:nvSpPr>
                <p:spPr>
                  <a:xfrm>
                    <a:off x="1260410" y="2797398"/>
                    <a:ext cx="827160" cy="8318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b="1" dirty="0" smtClean="0">
                        <a:solidFill>
                          <a:schemeClr val="tx1"/>
                        </a:solidFill>
                      </a:rPr>
                      <a:t>৭</a:t>
                    </a:r>
                    <a:endParaRPr lang="en-US" sz="32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9" name="Rectangle 98"/>
                  <p:cNvSpPr/>
                  <p:nvPr/>
                </p:nvSpPr>
                <p:spPr>
                  <a:xfrm>
                    <a:off x="1295399" y="2913966"/>
                    <a:ext cx="661406" cy="66551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b="1" dirty="0" smtClean="0">
                        <a:solidFill>
                          <a:schemeClr val="tx1"/>
                        </a:solidFill>
                      </a:rPr>
                      <a:t>৪</a:t>
                    </a:r>
                    <a:endParaRPr lang="en-US" sz="32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grpSp>
        <p:nvGrpSpPr>
          <p:cNvPr id="122" name="Group 121"/>
          <p:cNvGrpSpPr/>
          <p:nvPr/>
        </p:nvGrpSpPr>
        <p:grpSpPr>
          <a:xfrm>
            <a:off x="1295400" y="2362200"/>
            <a:ext cx="5105400" cy="2438400"/>
            <a:chOff x="762000" y="2895600"/>
            <a:chExt cx="5105400" cy="2438400"/>
          </a:xfrm>
        </p:grpSpPr>
        <p:grpSp>
          <p:nvGrpSpPr>
            <p:cNvPr id="120" name="Group 119"/>
            <p:cNvGrpSpPr/>
            <p:nvPr/>
          </p:nvGrpSpPr>
          <p:grpSpPr>
            <a:xfrm>
              <a:off x="762000" y="2895600"/>
              <a:ext cx="1981200" cy="2438400"/>
              <a:chOff x="914400" y="3352800"/>
              <a:chExt cx="1981200" cy="2438400"/>
            </a:xfrm>
          </p:grpSpPr>
          <p:cxnSp>
            <p:nvCxnSpPr>
              <p:cNvPr id="64" name="Straight Connector 63"/>
              <p:cNvCxnSpPr/>
              <p:nvPr/>
            </p:nvCxnSpPr>
            <p:spPr>
              <a:xfrm>
                <a:off x="1219200" y="4343400"/>
                <a:ext cx="1545774" cy="1742"/>
              </a:xfrm>
              <a:prstGeom prst="lin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Flowchart: Alternate Process 64"/>
              <p:cNvSpPr/>
              <p:nvPr/>
            </p:nvSpPr>
            <p:spPr>
              <a:xfrm>
                <a:off x="914400" y="3352800"/>
                <a:ext cx="1981200" cy="2438400"/>
              </a:xfrm>
              <a:prstGeom prst="flowChartAlternateProcess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dirty="0" smtClean="0">
                    <a:solidFill>
                      <a:schemeClr val="tx1"/>
                    </a:solidFill>
                  </a:rPr>
                  <a:t>৪)৬(১</a:t>
                </a:r>
              </a:p>
              <a:p>
                <a:r>
                  <a:rPr lang="en-US" sz="3200" b="1" dirty="0" smtClean="0">
                    <a:solidFill>
                      <a:schemeClr val="tx1"/>
                    </a:solidFill>
                  </a:rPr>
                  <a:t>    ৪</a:t>
                </a:r>
              </a:p>
              <a:p>
                <a:r>
                  <a:rPr lang="en-US" sz="3200" b="1" dirty="0" smtClean="0">
                    <a:solidFill>
                      <a:schemeClr val="tx1"/>
                    </a:solidFill>
                  </a:rPr>
                  <a:t>      ২)৪(২</a:t>
                </a:r>
              </a:p>
              <a:p>
                <a:r>
                  <a:rPr lang="en-US" sz="3200" b="1" dirty="0" smtClean="0">
                    <a:solidFill>
                      <a:schemeClr val="tx1"/>
                    </a:solidFill>
                  </a:rPr>
                  <a:t>          ৪</a:t>
                </a:r>
              </a:p>
              <a:p>
                <a:r>
                  <a:rPr lang="en-US" sz="3200" b="1" dirty="0" smtClean="0">
                    <a:solidFill>
                      <a:schemeClr val="tx1"/>
                    </a:solidFill>
                  </a:rPr>
                  <a:t>           ০</a:t>
                </a:r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6" name="Straight Connector 65"/>
              <p:cNvCxnSpPr/>
              <p:nvPr/>
            </p:nvCxnSpPr>
            <p:spPr>
              <a:xfrm>
                <a:off x="1600200" y="5334000"/>
                <a:ext cx="1137557" cy="1742"/>
              </a:xfrm>
              <a:prstGeom prst="lin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0" name="Rectangle 109"/>
            <p:cNvSpPr/>
            <p:nvPr/>
          </p:nvSpPr>
          <p:spPr>
            <a:xfrm rot="16200000">
              <a:off x="4419752" y="3733648"/>
              <a:ext cx="2209496" cy="685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 err="1" smtClean="0">
                  <a:solidFill>
                    <a:srgbClr val="002060"/>
                  </a:solidFill>
                </a:rPr>
                <a:t>গসাগু</a:t>
              </a:r>
              <a:r>
                <a:rPr lang="en-US" sz="3600" b="1" dirty="0" smtClean="0">
                  <a:solidFill>
                    <a:srgbClr val="002060"/>
                  </a:solidFill>
                </a:rPr>
                <a:t>=  ২</a:t>
              </a:r>
              <a:endParaRPr lang="en-US" b="1" dirty="0">
                <a:solidFill>
                  <a:srgbClr val="002060"/>
                </a:solidFill>
              </a:endParaRPr>
            </a:p>
          </p:txBody>
        </p:sp>
        <p:grpSp>
          <p:nvGrpSpPr>
            <p:cNvPr id="121" name="Group 120"/>
            <p:cNvGrpSpPr/>
            <p:nvPr/>
          </p:nvGrpSpPr>
          <p:grpSpPr>
            <a:xfrm>
              <a:off x="3124200" y="3276600"/>
              <a:ext cx="1828800" cy="1447800"/>
              <a:chOff x="3276600" y="4267200"/>
              <a:chExt cx="1828800" cy="1447800"/>
            </a:xfrm>
          </p:grpSpPr>
          <p:cxnSp>
            <p:nvCxnSpPr>
              <p:cNvPr id="112" name="Straight Connector 111"/>
              <p:cNvCxnSpPr/>
              <p:nvPr/>
            </p:nvCxnSpPr>
            <p:spPr>
              <a:xfrm>
                <a:off x="3657600" y="5257800"/>
                <a:ext cx="831273" cy="1588"/>
              </a:xfrm>
              <a:prstGeom prst="lin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Flowchart: Alternate Process 112"/>
              <p:cNvSpPr/>
              <p:nvPr/>
            </p:nvSpPr>
            <p:spPr>
              <a:xfrm>
                <a:off x="3276600" y="4267200"/>
                <a:ext cx="1828800" cy="1447800"/>
              </a:xfrm>
              <a:prstGeom prst="flowChartAlternateProcess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dirty="0" smtClean="0">
                    <a:solidFill>
                      <a:schemeClr val="tx1"/>
                    </a:solidFill>
                  </a:rPr>
                  <a:t>২)১২(৬</a:t>
                </a:r>
              </a:p>
              <a:p>
                <a:r>
                  <a:rPr lang="en-US" sz="3200" b="1" dirty="0" smtClean="0">
                    <a:solidFill>
                      <a:schemeClr val="tx1"/>
                    </a:solidFill>
                  </a:rPr>
                  <a:t>    ১২</a:t>
                </a:r>
              </a:p>
              <a:p>
                <a:r>
                  <a:rPr lang="en-US" sz="3200" b="1" dirty="0" smtClean="0">
                    <a:solidFill>
                      <a:schemeClr val="tx1"/>
                    </a:solidFill>
                  </a:rPr>
                  <a:t>      ০</a:t>
                </a:r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85285160"/>
      </p:ext>
    </p:extLst>
  </p:cSld>
  <p:clrMapOvr>
    <a:masterClrMapping/>
  </p:clrMapOvr>
  <p:transition spd="slow">
    <p:wheel spokes="8"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4" grpId="0" animBg="1"/>
      <p:bldP spid="6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3257550" cy="8540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প্রশ্নোত্তর</a:t>
            </a:r>
            <a:r>
              <a:rPr lang="en-US" sz="4800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পর্ব</a:t>
            </a:r>
            <a:endParaRPr lang="en-US" sz="4800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7600" y="1828800"/>
            <a:ext cx="3276600" cy="3733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0200" y="5715000"/>
            <a:ext cx="6514925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তোমাদের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প্রশ্ন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থাকলে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বলতে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পারো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2251415"/>
      </p:ext>
    </p:extLst>
  </p:cSld>
  <p:clrMapOvr>
    <a:masterClrMapping/>
  </p:clrMapOvr>
  <p:transition spd="slow">
    <p:wheel spokes="8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3419301" cy="1683768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12500"/>
                <a:gd name="adj2" fmla="val 0"/>
              </a:avLst>
            </a:prstTxWarp>
            <a:spAutoFit/>
          </a:bodyPr>
          <a:lstStyle/>
          <a:p>
            <a:r>
              <a:rPr lang="bn-BD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BD" sz="7200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ল্যায়ন</a:t>
            </a:r>
            <a:r>
              <a:rPr lang="bn-BD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68570" y="1721535"/>
            <a:ext cx="692658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	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 , ১২ও ২৪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গ.সা.গু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Flowchart: Alternate Process 31"/>
          <p:cNvSpPr/>
          <p:nvPr/>
        </p:nvSpPr>
        <p:spPr>
          <a:xfrm>
            <a:off x="1198180" y="3366497"/>
            <a:ext cx="2412694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২৪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Flowchart: Alternate Process 32"/>
          <p:cNvSpPr/>
          <p:nvPr/>
        </p:nvSpPr>
        <p:spPr>
          <a:xfrm>
            <a:off x="5098152" y="3366496"/>
            <a:ext cx="2412694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Flowchart: Alternate Process 33"/>
          <p:cNvSpPr/>
          <p:nvPr/>
        </p:nvSpPr>
        <p:spPr>
          <a:xfrm>
            <a:off x="1198180" y="4880748"/>
            <a:ext cx="2412694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Flowchart: Alternate Process 34"/>
          <p:cNvSpPr/>
          <p:nvPr/>
        </p:nvSpPr>
        <p:spPr>
          <a:xfrm>
            <a:off x="5098152" y="4880747"/>
            <a:ext cx="2412694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5070402"/>
      </p:ext>
    </p:extLst>
  </p:cSld>
  <p:clrMapOvr>
    <a:masterClrMapping/>
  </p:clrMapOvr>
  <p:transition spd="med">
    <p:blinds dir="vert"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93" y="149297"/>
            <a:ext cx="3419302" cy="1446550"/>
          </a:xfrm>
          <a:prstGeom prst="rect">
            <a:avLst/>
          </a:prstGeom>
          <a:noFill/>
        </p:spPr>
        <p:txBody>
          <a:bodyPr wrap="square" lIns="94048" tIns="47023" rIns="94048" bIns="47023" rtlCol="0">
            <a:prstTxWarp prst="textDoubleWave1">
              <a:avLst>
                <a:gd name="adj1" fmla="val 12500"/>
                <a:gd name="adj2" fmla="val 0"/>
              </a:avLst>
            </a:prstTxWarp>
            <a:spAutoFit/>
          </a:bodyPr>
          <a:lstStyle/>
          <a:p>
            <a:r>
              <a:rPr lang="bn-BD" sz="9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BD" sz="7400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</a:t>
            </a:r>
            <a:r>
              <a:rPr lang="bn-BD" sz="74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7400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7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1282" y="1676400"/>
            <a:ext cx="8732718" cy="737705"/>
          </a:xfrm>
          <a:prstGeom prst="rect">
            <a:avLst/>
          </a:prstGeom>
          <a:solidFill>
            <a:schemeClr val="bg1"/>
          </a:solidFill>
        </p:spPr>
        <p:txBody>
          <a:bodyPr wrap="square" lIns="94048" tIns="47023" rIns="94048" bIns="47023" rtlCol="0">
            <a:prstTxWarp prst="textPlain">
              <a:avLst/>
            </a:prstTxWarp>
            <a:spAutoFit/>
          </a:bodyPr>
          <a:lstStyle/>
          <a:p>
            <a:r>
              <a:rPr lang="bn-BD" sz="3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3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৮, ১২ ও </a:t>
            </a:r>
            <a:r>
              <a:rPr lang="bn-BD" sz="3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২৪ </a:t>
            </a:r>
            <a:r>
              <a:rPr lang="en-US" sz="3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3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 </a:t>
            </a:r>
            <a:r>
              <a:rPr lang="en-US" sz="3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bn-BD" sz="3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Flowchart: Alternate Process 31"/>
          <p:cNvSpPr/>
          <p:nvPr/>
        </p:nvSpPr>
        <p:spPr>
          <a:xfrm>
            <a:off x="5410200" y="4876800"/>
            <a:ext cx="2412696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048" tIns="47023" rIns="94048" bIns="47023" rtlCol="0" anchor="ctr"/>
          <a:lstStyle/>
          <a:p>
            <a:pPr algn="ctr"/>
            <a:r>
              <a:rPr lang="bn-BD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২৪</a:t>
            </a:r>
            <a:r>
              <a:rPr lang="bn-BD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Flowchart: Alternate Process 32"/>
          <p:cNvSpPr/>
          <p:nvPr/>
        </p:nvSpPr>
        <p:spPr>
          <a:xfrm>
            <a:off x="5638800" y="3276600"/>
            <a:ext cx="2412696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048" tIns="47023" rIns="94048" bIns="47023" rtlCol="0" anchor="ctr"/>
          <a:lstStyle/>
          <a:p>
            <a:pPr algn="ctr"/>
            <a:r>
              <a:rPr lang="bn-BD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৮   </a:t>
            </a:r>
            <a:endParaRPr lang="en-US" sz="4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Flowchart: Alternate Process 33"/>
          <p:cNvSpPr/>
          <p:nvPr/>
        </p:nvSpPr>
        <p:spPr>
          <a:xfrm>
            <a:off x="1828800" y="5029200"/>
            <a:ext cx="2412696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048" tIns="47023" rIns="94048" bIns="47023" rtlCol="0" anchor="ctr"/>
          <a:lstStyle/>
          <a:p>
            <a:pPr algn="ctr"/>
            <a:r>
              <a:rPr lang="bn-BD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১২ </a:t>
            </a:r>
            <a:endParaRPr lang="en-US" sz="4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Flowchart: Alternate Process 34"/>
          <p:cNvSpPr/>
          <p:nvPr/>
        </p:nvSpPr>
        <p:spPr>
          <a:xfrm>
            <a:off x="1905000" y="3276600"/>
            <a:ext cx="2412696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048" tIns="47023" rIns="94048" bIns="47023" rtlCol="0" anchor="ctr"/>
          <a:lstStyle/>
          <a:p>
            <a:pPr algn="ctr"/>
            <a:r>
              <a:rPr lang="bn-BD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 ৪   </a:t>
            </a:r>
            <a:endParaRPr lang="en-US" sz="4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822078"/>
      </p:ext>
    </p:extLst>
  </p:cSld>
  <p:clrMapOvr>
    <a:masterClrMapping/>
  </p:clrMapOvr>
  <p:transition spd="slow">
    <p:comb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93" y="149297"/>
            <a:ext cx="3419302" cy="1446550"/>
          </a:xfrm>
          <a:prstGeom prst="rect">
            <a:avLst/>
          </a:prstGeom>
          <a:noFill/>
        </p:spPr>
        <p:txBody>
          <a:bodyPr wrap="square" lIns="94048" tIns="47023" rIns="94048" bIns="47023" rtlCol="0">
            <a:prstTxWarp prst="textDoubleWave1">
              <a:avLst>
                <a:gd name="adj1" fmla="val 12500"/>
                <a:gd name="adj2" fmla="val 0"/>
              </a:avLst>
            </a:prstTxWarp>
            <a:spAutoFit/>
          </a:bodyPr>
          <a:lstStyle/>
          <a:p>
            <a:r>
              <a:rPr lang="bn-BD" sz="9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BD" sz="7400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</a:t>
            </a:r>
            <a:r>
              <a:rPr lang="bn-BD" sz="74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7400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7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09599" y="1219200"/>
            <a:ext cx="8534401" cy="1219196"/>
            <a:chOff x="609599" y="1600201"/>
            <a:chExt cx="8534401" cy="1219196"/>
          </a:xfrm>
        </p:grpSpPr>
        <p:sp>
          <p:nvSpPr>
            <p:cNvPr id="31" name="TextBox 30"/>
            <p:cNvSpPr txBox="1"/>
            <p:nvPr/>
          </p:nvSpPr>
          <p:spPr>
            <a:xfrm>
              <a:off x="4191000" y="1752600"/>
              <a:ext cx="4953000" cy="73770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4048" tIns="47023" rIns="94048" bIns="47023" rtlCol="0">
              <a:prstTxWarp prst="textPlain">
                <a:avLst/>
              </a:prstTxWarp>
              <a:spAutoFit/>
            </a:bodyPr>
            <a:lstStyle/>
            <a:p>
              <a:r>
                <a:rPr lang="en-US" sz="3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sz="380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ল.</a:t>
              </a:r>
              <a:r>
                <a:rPr lang="bn-BD" sz="3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সা</a:t>
              </a:r>
              <a:r>
                <a:rPr lang="en-US" sz="3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r>
                <a:rPr lang="bn-BD" sz="3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গু </a:t>
              </a:r>
              <a:r>
                <a:rPr lang="en-US" sz="3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নিচের</a:t>
              </a:r>
              <a:r>
                <a:rPr lang="en-US" sz="3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কোনটি</a:t>
              </a:r>
              <a:r>
                <a:rPr lang="en-US" sz="3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?</a:t>
              </a:r>
              <a:endParaRPr lang="bn-BD" sz="3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8" name="Group 48"/>
            <p:cNvGrpSpPr/>
            <p:nvPr/>
          </p:nvGrpSpPr>
          <p:grpSpPr>
            <a:xfrm>
              <a:off x="609599" y="1600201"/>
              <a:ext cx="3505205" cy="1219196"/>
              <a:chOff x="2223702" y="2438401"/>
              <a:chExt cx="2851659" cy="1295385"/>
            </a:xfrm>
            <a:solidFill>
              <a:schemeClr val="accent4">
                <a:lumMod val="60000"/>
                <a:lumOff val="40000"/>
              </a:schemeClr>
            </a:solidFill>
          </p:grpSpPr>
          <p:grpSp>
            <p:nvGrpSpPr>
              <p:cNvPr id="9" name="Group 22"/>
              <p:cNvGrpSpPr/>
              <p:nvPr/>
            </p:nvGrpSpPr>
            <p:grpSpPr>
              <a:xfrm>
                <a:off x="4343400" y="2438401"/>
                <a:ext cx="731961" cy="1143001"/>
                <a:chOff x="1295400" y="2782663"/>
                <a:chExt cx="446828" cy="194106"/>
              </a:xfrm>
              <a:grpFill/>
            </p:grpSpPr>
            <p:cxnSp>
              <p:nvCxnSpPr>
                <p:cNvPr id="20" name="Straight Connector 19"/>
                <p:cNvCxnSpPr/>
                <p:nvPr/>
              </p:nvCxnSpPr>
              <p:spPr>
                <a:xfrm flipV="1">
                  <a:off x="1295400" y="2892655"/>
                  <a:ext cx="446828" cy="2945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Rectangle 20"/>
                <p:cNvSpPr/>
                <p:nvPr/>
              </p:nvSpPr>
              <p:spPr>
                <a:xfrm>
                  <a:off x="1382486" y="2782663"/>
                  <a:ext cx="284053" cy="9624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 smtClean="0">
                      <a:solidFill>
                        <a:schemeClr val="tx1"/>
                      </a:solidFill>
                    </a:rPr>
                    <a:t>৫</a:t>
                  </a:r>
                  <a:endParaRPr lang="en-US" sz="40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1307029" y="2912112"/>
                  <a:ext cx="418649" cy="6465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 smtClean="0">
                      <a:solidFill>
                        <a:schemeClr val="tx1"/>
                      </a:solidFill>
                    </a:rPr>
                    <a:t>১২</a:t>
                  </a:r>
                  <a:endParaRPr lang="en-US" sz="40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0" name="Group 34"/>
              <p:cNvGrpSpPr/>
              <p:nvPr/>
            </p:nvGrpSpPr>
            <p:grpSpPr>
              <a:xfrm>
                <a:off x="3352800" y="2666990"/>
                <a:ext cx="855946" cy="990605"/>
                <a:chOff x="1295400" y="2821484"/>
                <a:chExt cx="522515" cy="168226"/>
              </a:xfrm>
              <a:grpFill/>
            </p:grpSpPr>
            <p:cxnSp>
              <p:nvCxnSpPr>
                <p:cNvPr id="17" name="Straight Connector 16"/>
                <p:cNvCxnSpPr/>
                <p:nvPr/>
              </p:nvCxnSpPr>
              <p:spPr>
                <a:xfrm flipV="1">
                  <a:off x="1295400" y="2892702"/>
                  <a:ext cx="522515" cy="2898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Rectangle 17"/>
                <p:cNvSpPr/>
                <p:nvPr/>
              </p:nvSpPr>
              <p:spPr>
                <a:xfrm>
                  <a:off x="1382486" y="2821484"/>
                  <a:ext cx="296675" cy="647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 smtClean="0">
                      <a:solidFill>
                        <a:schemeClr val="tx1"/>
                      </a:solidFill>
                    </a:rPr>
                    <a:t>৫</a:t>
                  </a:r>
                  <a:endParaRPr lang="en-US" sz="40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1307029" y="2912113"/>
                  <a:ext cx="418649" cy="7759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 smtClean="0">
                      <a:solidFill>
                        <a:schemeClr val="tx1"/>
                      </a:solidFill>
                    </a:rPr>
                    <a:t>৬</a:t>
                  </a:r>
                  <a:endParaRPr lang="en-US" sz="40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1" name="Group 42"/>
              <p:cNvGrpSpPr/>
              <p:nvPr/>
            </p:nvGrpSpPr>
            <p:grpSpPr>
              <a:xfrm>
                <a:off x="2223702" y="2519364"/>
                <a:ext cx="867893" cy="1214422"/>
                <a:chOff x="3298019" y="3783449"/>
                <a:chExt cx="940220" cy="1561393"/>
              </a:xfrm>
              <a:grpFill/>
            </p:grpSpPr>
            <p:grpSp>
              <p:nvGrpSpPr>
                <p:cNvPr id="12" name="Group 43"/>
                <p:cNvGrpSpPr/>
                <p:nvPr/>
              </p:nvGrpSpPr>
              <p:grpSpPr>
                <a:xfrm>
                  <a:off x="3727836" y="3783449"/>
                  <a:ext cx="510403" cy="1561393"/>
                  <a:chOff x="1288573" y="2765214"/>
                  <a:chExt cx="584207" cy="265158"/>
                </a:xfrm>
                <a:grpFill/>
              </p:grpSpPr>
              <p:cxnSp>
                <p:nvCxnSpPr>
                  <p:cNvPr id="14" name="Straight Connector 13"/>
                  <p:cNvCxnSpPr/>
                  <p:nvPr/>
                </p:nvCxnSpPr>
                <p:spPr>
                  <a:xfrm flipV="1">
                    <a:off x="1295400" y="2892702"/>
                    <a:ext cx="522515" cy="2898"/>
                  </a:xfrm>
                  <a:prstGeom prst="line">
                    <a:avLst/>
                  </a:pr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" name="Rectangle 14"/>
                  <p:cNvSpPr/>
                  <p:nvPr/>
                </p:nvSpPr>
                <p:spPr>
                  <a:xfrm>
                    <a:off x="1452561" y="2765214"/>
                    <a:ext cx="420219" cy="9389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4000" b="1" dirty="0" smtClean="0">
                        <a:solidFill>
                          <a:schemeClr val="tx1"/>
                        </a:solidFill>
                      </a:rPr>
                      <a:t>৩</a:t>
                    </a:r>
                    <a:endParaRPr lang="en-US" sz="40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" name="Rectangle 15"/>
                  <p:cNvSpPr/>
                  <p:nvPr/>
                </p:nvSpPr>
                <p:spPr>
                  <a:xfrm>
                    <a:off x="1288573" y="2913912"/>
                    <a:ext cx="573959" cy="11646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4000" b="1" dirty="0" smtClean="0">
                        <a:solidFill>
                          <a:schemeClr val="tx1"/>
                        </a:solidFill>
                      </a:rPr>
                      <a:t>৪</a:t>
                    </a:r>
                    <a:endParaRPr lang="en-US" sz="40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13" name="Rectangle 12"/>
                <p:cNvSpPr/>
                <p:nvPr/>
              </p:nvSpPr>
              <p:spPr>
                <a:xfrm>
                  <a:off x="3298019" y="4267200"/>
                  <a:ext cx="609600" cy="6858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 smtClean="0">
                      <a:solidFill>
                        <a:schemeClr val="tx1"/>
                      </a:solidFill>
                    </a:rPr>
                    <a:t>৩</a:t>
                  </a:r>
                  <a:endParaRPr lang="en-US" sz="4000" b="1" dirty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52" name="Group 51"/>
          <p:cNvGrpSpPr/>
          <p:nvPr/>
        </p:nvGrpSpPr>
        <p:grpSpPr>
          <a:xfrm>
            <a:off x="5029200" y="3124200"/>
            <a:ext cx="1752600" cy="1143000"/>
            <a:chOff x="2209800" y="3276600"/>
            <a:chExt cx="1752600" cy="1143000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3276600" y="3886200"/>
              <a:ext cx="533400" cy="1588"/>
            </a:xfrm>
            <a:prstGeom prst="lin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3276600" y="3276600"/>
              <a:ext cx="685800" cy="53339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chemeClr val="tx1"/>
                  </a:solidFill>
                </a:rPr>
                <a:t>৫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200400" y="3962400"/>
              <a:ext cx="685800" cy="457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chemeClr val="tx1"/>
                  </a:solidFill>
                </a:rPr>
                <a:t>২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2209800" y="3505200"/>
              <a:ext cx="990600" cy="6096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rgbClr val="FF0000"/>
                  </a:solidFill>
                </a:rPr>
                <a:t>খ)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828800" y="3124200"/>
            <a:ext cx="1752600" cy="1143000"/>
            <a:chOff x="2209800" y="3276600"/>
            <a:chExt cx="1752600" cy="1143000"/>
          </a:xfrm>
        </p:grpSpPr>
        <p:cxnSp>
          <p:nvCxnSpPr>
            <p:cNvPr id="54" name="Straight Connector 53"/>
            <p:cNvCxnSpPr/>
            <p:nvPr/>
          </p:nvCxnSpPr>
          <p:spPr>
            <a:xfrm>
              <a:off x="3276600" y="3886200"/>
              <a:ext cx="533400" cy="1588"/>
            </a:xfrm>
            <a:prstGeom prst="lin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54"/>
            <p:cNvSpPr/>
            <p:nvPr/>
          </p:nvSpPr>
          <p:spPr>
            <a:xfrm>
              <a:off x="3276600" y="3276600"/>
              <a:ext cx="685800" cy="53339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chemeClr val="tx1"/>
                  </a:solidFill>
                </a:rPr>
                <a:t>৩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200400" y="3962400"/>
              <a:ext cx="685800" cy="457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chemeClr val="tx1"/>
                  </a:solidFill>
                </a:rPr>
                <a:t>১২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2209800" y="3505200"/>
              <a:ext cx="990600" cy="6096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rgbClr val="FF0000"/>
                  </a:solidFill>
                </a:rPr>
                <a:t>ক)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981200" y="4876800"/>
            <a:ext cx="1752600" cy="1066800"/>
            <a:chOff x="2209800" y="3352800"/>
            <a:chExt cx="1752600" cy="1066800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3276600" y="3886200"/>
              <a:ext cx="533400" cy="1588"/>
            </a:xfrm>
            <a:prstGeom prst="lin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/>
            <p:cNvSpPr/>
            <p:nvPr/>
          </p:nvSpPr>
          <p:spPr>
            <a:xfrm>
              <a:off x="3124200" y="3352800"/>
              <a:ext cx="838200" cy="45719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chemeClr val="tx1"/>
                  </a:solidFill>
                </a:rPr>
                <a:t>১৫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200400" y="3962400"/>
              <a:ext cx="685800" cy="457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chemeClr val="tx1"/>
                  </a:solidFill>
                </a:rPr>
                <a:t>২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2209800" y="3505200"/>
              <a:ext cx="990600" cy="6096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rgbClr val="FF0000"/>
                  </a:solidFill>
                </a:rPr>
                <a:t>গ)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029200" y="4800600"/>
            <a:ext cx="1752600" cy="1143000"/>
            <a:chOff x="2209800" y="3276600"/>
            <a:chExt cx="1752600" cy="1143000"/>
          </a:xfrm>
        </p:grpSpPr>
        <p:cxnSp>
          <p:nvCxnSpPr>
            <p:cNvPr id="64" name="Straight Connector 63"/>
            <p:cNvCxnSpPr/>
            <p:nvPr/>
          </p:nvCxnSpPr>
          <p:spPr>
            <a:xfrm>
              <a:off x="3276600" y="3886200"/>
              <a:ext cx="533400" cy="1588"/>
            </a:xfrm>
            <a:prstGeom prst="lin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angle 64"/>
            <p:cNvSpPr/>
            <p:nvPr/>
          </p:nvSpPr>
          <p:spPr>
            <a:xfrm>
              <a:off x="3276600" y="3276600"/>
              <a:ext cx="685800" cy="53339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chemeClr val="tx1"/>
                  </a:solidFill>
                </a:rPr>
                <a:t>৩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200400" y="3962400"/>
              <a:ext cx="685800" cy="457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chemeClr val="tx1"/>
                  </a:solidFill>
                </a:rPr>
                <a:t>৪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2209800" y="3505200"/>
              <a:ext cx="990600" cy="6096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rgbClr val="FF0000"/>
                  </a:solidFill>
                </a:rPr>
                <a:t>ঘ)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86822078"/>
      </p:ext>
    </p:extLst>
  </p:cSld>
  <p:clrMapOvr>
    <a:masterClrMapping/>
  </p:clrMapOvr>
  <p:transition spd="slow">
    <p:wheel spokes="8"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2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2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647364" y="2092149"/>
            <a:ext cx="0" cy="3768437"/>
          </a:xfrm>
          <a:prstGeom prst="line">
            <a:avLst/>
          </a:prstGeom>
          <a:ln w="82550" cmpd="thickThin">
            <a:gradFill>
              <a:gsLst>
                <a:gs pos="13000">
                  <a:srgbClr val="002060"/>
                </a:gs>
                <a:gs pos="39000">
                  <a:srgbClr val="FFFF00"/>
                </a:gs>
                <a:gs pos="62000">
                  <a:srgbClr val="FFC000"/>
                </a:gs>
                <a:gs pos="89000">
                  <a:srgbClr val="C00000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876632" y="2897833"/>
            <a:ext cx="0" cy="2493818"/>
          </a:xfrm>
          <a:prstGeom prst="line">
            <a:avLst/>
          </a:prstGeom>
          <a:ln w="82550" cmpd="thickThin">
            <a:gradFill>
              <a:gsLst>
                <a:gs pos="19000">
                  <a:srgbClr val="FF0000"/>
                </a:gs>
                <a:gs pos="85000">
                  <a:srgbClr val="3366FF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4418098" y="2897833"/>
            <a:ext cx="27708" cy="2493818"/>
          </a:xfrm>
          <a:prstGeom prst="line">
            <a:avLst/>
          </a:prstGeom>
          <a:ln w="82550" cmpd="thickThin">
            <a:gradFill>
              <a:gsLst>
                <a:gs pos="19000">
                  <a:srgbClr val="FF0000"/>
                </a:gs>
                <a:gs pos="85000">
                  <a:srgbClr val="3366FF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178" r="49" b="58023"/>
          <a:stretch/>
        </p:blipFill>
        <p:spPr>
          <a:xfrm>
            <a:off x="1997540" y="398726"/>
            <a:ext cx="4921624" cy="60468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982154">
            <a:off x="5201262" y="2747879"/>
            <a:ext cx="3748532" cy="1945127"/>
          </a:xfrm>
          <a:prstGeom prst="rect">
            <a:avLst/>
          </a:prstGeom>
          <a:noFill/>
        </p:spPr>
        <p:txBody>
          <a:bodyPr wrap="square" lIns="94048" tIns="47023" rIns="94048" bIns="47023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1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1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4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৬ষ্ঠ-শ্রেণি</a:t>
            </a:r>
            <a:endParaRPr lang="en-US" sz="1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4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অনুশীলনী-১.৪</a:t>
            </a:r>
            <a:endParaRPr lang="en-US" sz="140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 rot="19713522">
            <a:off x="409898" y="4242811"/>
            <a:ext cx="3687656" cy="1464570"/>
          </a:xfrm>
          <a:prstGeom prst="rect">
            <a:avLst/>
          </a:prstGeom>
        </p:spPr>
        <p:txBody>
          <a:bodyPr wrap="square" lIns="94048" tIns="47023" rIns="94048" bIns="47023">
            <a:spAutoFit/>
          </a:bodyPr>
          <a:lstStyle/>
          <a:p>
            <a:pPr algn="ctr"/>
            <a:r>
              <a:rPr lang="bn-BD" sz="29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sz="29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রফিকুল</a:t>
            </a:r>
            <a:r>
              <a:rPr lang="en-US" sz="29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29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রতন</a:t>
            </a:r>
            <a:r>
              <a:rPr lang="bn-BD" sz="29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pPr algn="ctr"/>
            <a:r>
              <a:rPr lang="en-US" sz="2000" b="1" dirty="0" err="1" smtClean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000" b="1" dirty="0" smtClean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 smtClean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(গণিত) </a:t>
            </a:r>
          </a:p>
          <a:p>
            <a:pPr algn="ctr"/>
            <a:r>
              <a:rPr lang="en-US" sz="2000" b="1" dirty="0" err="1" smtClean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আদিতমারী</a:t>
            </a:r>
            <a:r>
              <a:rPr lang="en-US" sz="2000" b="1" dirty="0" smtClean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sz="2000" b="1" dirty="0" smtClean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endParaRPr lang="en-US" sz="2000" b="1" dirty="0" smtClean="0">
              <a:ln/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 err="1" smtClean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আদিতমারী</a:t>
            </a:r>
            <a:r>
              <a:rPr lang="en-US" sz="2000" b="1" dirty="0" smtClean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লালমনিরহাট</a:t>
            </a:r>
            <a:endParaRPr lang="en-US" sz="2000" b="1" dirty="0">
              <a:ln/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 descr="2 cop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15980" y="1636296"/>
            <a:ext cx="1756612" cy="199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0198436"/>
      </p:ext>
    </p:extLst>
  </p:cSld>
  <p:clrMapOvr>
    <a:masterClrMapping/>
  </p:clrMapOvr>
  <p:transition spd="med">
    <p:strips dir="ld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533400"/>
            <a:ext cx="6019800" cy="152400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12500"/>
                <a:gd name="adj2" fmla="val 410"/>
              </a:avLst>
            </a:prstTxWarp>
            <a:spAutoFit/>
          </a:bodyPr>
          <a:lstStyle/>
          <a:p>
            <a:r>
              <a:rPr lang="en-US" sz="8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8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BD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828800" y="2743200"/>
            <a:ext cx="5181600" cy="3209042"/>
            <a:chOff x="1219200" y="1752600"/>
            <a:chExt cx="5181600" cy="2743200"/>
          </a:xfrm>
        </p:grpSpPr>
        <p:sp>
          <p:nvSpPr>
            <p:cNvPr id="3" name="Rounded Rectangle 2"/>
            <p:cNvSpPr/>
            <p:nvPr/>
          </p:nvSpPr>
          <p:spPr>
            <a:xfrm>
              <a:off x="1219200" y="1752600"/>
              <a:ext cx="5181600" cy="2743200"/>
            </a:xfrm>
            <a:prstGeom prst="roundRect">
              <a:avLst>
                <a:gd name="adj" fmla="val 20271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000" dirty="0" err="1" smtClean="0">
                  <a:solidFill>
                    <a:schemeClr val="tx1"/>
                  </a:solidFill>
                </a:rPr>
                <a:t>কোন</a:t>
              </a:r>
              <a:r>
                <a:rPr lang="en-US" sz="4000" b="1" dirty="0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4000" b="1" dirty="0" err="1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ক্ষুদ্রতম</a:t>
              </a:r>
              <a:r>
                <a:rPr lang="en-US" sz="4000" b="1" dirty="0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4000" b="1" dirty="0" err="1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সংখ্যা</a:t>
              </a:r>
              <a:endParaRPr lang="en-US" sz="4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endParaRPr>
            </a:p>
            <a:p>
              <a:endParaRPr lang="en-US" sz="4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endParaRPr>
            </a:p>
            <a:p>
              <a:endParaRPr lang="en-US" sz="4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endParaRPr>
            </a:p>
            <a:p>
              <a:r>
                <a:rPr lang="en-US" sz="4000" b="1" dirty="0" err="1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দ্বারা</a:t>
              </a:r>
              <a:r>
                <a:rPr lang="en-US" sz="4000" b="1" dirty="0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4000" b="1" dirty="0" err="1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বিভাজ্য</a:t>
              </a:r>
              <a:endParaRPr lang="en-US" sz="4000" dirty="0">
                <a:solidFill>
                  <a:schemeClr val="tx1"/>
                </a:solidFill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1295400" y="2514600"/>
              <a:ext cx="4953001" cy="1276342"/>
              <a:chOff x="1600199" y="4800600"/>
              <a:chExt cx="4953001" cy="1276342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1600199" y="4876791"/>
                <a:ext cx="1310633" cy="1200151"/>
                <a:chOff x="2423886" y="4868326"/>
                <a:chExt cx="1248222" cy="1066801"/>
              </a:xfrm>
            </p:grpSpPr>
            <p:grpSp>
              <p:nvGrpSpPr>
                <p:cNvPr id="10" name="Group 43"/>
                <p:cNvGrpSpPr/>
                <p:nvPr/>
              </p:nvGrpSpPr>
              <p:grpSpPr>
                <a:xfrm>
                  <a:off x="2844804" y="4868326"/>
                  <a:ext cx="827304" cy="1066801"/>
                  <a:chOff x="1370568" y="2792828"/>
                  <a:chExt cx="381521" cy="189254"/>
                </a:xfrm>
                <a:solidFill>
                  <a:schemeClr val="accent5">
                    <a:lumMod val="40000"/>
                    <a:lumOff val="60000"/>
                  </a:schemeClr>
                </a:solidFill>
              </p:grpSpPr>
              <p:cxnSp>
                <p:nvCxnSpPr>
                  <p:cNvPr id="12" name="Straight Connector 11"/>
                  <p:cNvCxnSpPr/>
                  <p:nvPr/>
                </p:nvCxnSpPr>
                <p:spPr>
                  <a:xfrm>
                    <a:off x="1393993" y="2888957"/>
                    <a:ext cx="281124" cy="282"/>
                  </a:xfrm>
                  <a:prstGeom prst="line">
                    <a:avLst/>
                  </a:pr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" name="Rectangle 12"/>
                  <p:cNvSpPr/>
                  <p:nvPr/>
                </p:nvSpPr>
                <p:spPr>
                  <a:xfrm>
                    <a:off x="1370568" y="2792828"/>
                    <a:ext cx="374829" cy="82611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b="1" dirty="0" smtClean="0">
                        <a:solidFill>
                          <a:schemeClr val="tx1"/>
                        </a:solidFill>
                      </a:rPr>
                      <a:t>১</a:t>
                    </a:r>
                    <a:endParaRPr lang="en-US" sz="32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" name="Rectangle 13"/>
                  <p:cNvSpPr/>
                  <p:nvPr/>
                </p:nvSpPr>
                <p:spPr>
                  <a:xfrm>
                    <a:off x="1377260" y="2900973"/>
                    <a:ext cx="374829" cy="81109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b="1" dirty="0" smtClean="0">
                        <a:solidFill>
                          <a:schemeClr val="tx1"/>
                        </a:solidFill>
                      </a:rPr>
                      <a:t>৫</a:t>
                    </a:r>
                    <a:endParaRPr lang="en-US" sz="32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11" name="Rectangle 10"/>
                <p:cNvSpPr/>
                <p:nvPr/>
              </p:nvSpPr>
              <p:spPr>
                <a:xfrm>
                  <a:off x="2423886" y="5003800"/>
                  <a:ext cx="609600" cy="685800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800" dirty="0" smtClean="0">
                      <a:solidFill>
                        <a:schemeClr val="tx1"/>
                      </a:solidFill>
                    </a:rPr>
                    <a:t>৭</a:t>
                  </a:r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5181600" y="4800600"/>
                <a:ext cx="1371600" cy="1219508"/>
                <a:chOff x="2286000" y="4804560"/>
                <a:chExt cx="1371599" cy="1219508"/>
              </a:xfrm>
            </p:grpSpPr>
            <p:grpSp>
              <p:nvGrpSpPr>
                <p:cNvPr id="25" name="Group 43"/>
                <p:cNvGrpSpPr/>
                <p:nvPr/>
              </p:nvGrpSpPr>
              <p:grpSpPr>
                <a:xfrm>
                  <a:off x="2844804" y="4804560"/>
                  <a:ext cx="812795" cy="1219508"/>
                  <a:chOff x="1370568" y="2780812"/>
                  <a:chExt cx="374830" cy="216290"/>
                </a:xfrm>
                <a:solidFill>
                  <a:schemeClr val="accent5">
                    <a:lumMod val="40000"/>
                    <a:lumOff val="60000"/>
                  </a:schemeClr>
                </a:solidFill>
              </p:grpSpPr>
              <p:cxnSp>
                <p:nvCxnSpPr>
                  <p:cNvPr id="27" name="Straight Connector 26"/>
                  <p:cNvCxnSpPr/>
                  <p:nvPr/>
                </p:nvCxnSpPr>
                <p:spPr>
                  <a:xfrm>
                    <a:off x="1393993" y="2888957"/>
                    <a:ext cx="281124" cy="282"/>
                  </a:xfrm>
                  <a:prstGeom prst="line">
                    <a:avLst/>
                  </a:pr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8" name="Rectangle 27"/>
                  <p:cNvSpPr/>
                  <p:nvPr/>
                </p:nvSpPr>
                <p:spPr>
                  <a:xfrm>
                    <a:off x="1370568" y="2780812"/>
                    <a:ext cx="374829" cy="9462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b="1" dirty="0" smtClean="0">
                        <a:solidFill>
                          <a:schemeClr val="tx1"/>
                        </a:solidFill>
                      </a:rPr>
                      <a:t>১৯</a:t>
                    </a:r>
                    <a:endParaRPr lang="en-US" sz="32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9" name="Rectangle 28"/>
                  <p:cNvSpPr/>
                  <p:nvPr/>
                </p:nvSpPr>
                <p:spPr>
                  <a:xfrm>
                    <a:off x="1370569" y="2915993"/>
                    <a:ext cx="374829" cy="81109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b="1" dirty="0" smtClean="0">
                        <a:solidFill>
                          <a:schemeClr val="tx1"/>
                        </a:solidFill>
                      </a:rPr>
                      <a:t>২৫</a:t>
                    </a:r>
                    <a:endParaRPr lang="en-US" sz="32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26" name="Rectangle 25"/>
                <p:cNvSpPr/>
                <p:nvPr/>
              </p:nvSpPr>
              <p:spPr>
                <a:xfrm>
                  <a:off x="2286000" y="4953000"/>
                  <a:ext cx="609600" cy="685800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800" dirty="0" smtClean="0">
                      <a:solidFill>
                        <a:schemeClr val="tx1"/>
                      </a:solidFill>
                    </a:rPr>
                    <a:t>৫</a:t>
                  </a:r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>
                <a:off x="3429000" y="4876800"/>
                <a:ext cx="1371600" cy="1067070"/>
                <a:chOff x="2286000" y="4804560"/>
                <a:chExt cx="1371599" cy="1219508"/>
              </a:xfrm>
            </p:grpSpPr>
            <p:grpSp>
              <p:nvGrpSpPr>
                <p:cNvPr id="31" name="Group 43"/>
                <p:cNvGrpSpPr/>
                <p:nvPr/>
              </p:nvGrpSpPr>
              <p:grpSpPr>
                <a:xfrm>
                  <a:off x="2844804" y="4804560"/>
                  <a:ext cx="812795" cy="1219508"/>
                  <a:chOff x="1370568" y="2780812"/>
                  <a:chExt cx="374830" cy="216290"/>
                </a:xfrm>
                <a:solidFill>
                  <a:schemeClr val="accent5">
                    <a:lumMod val="40000"/>
                    <a:lumOff val="60000"/>
                  </a:schemeClr>
                </a:solidFill>
              </p:grpSpPr>
              <p:cxnSp>
                <p:nvCxnSpPr>
                  <p:cNvPr id="33" name="Straight Connector 32"/>
                  <p:cNvCxnSpPr/>
                  <p:nvPr/>
                </p:nvCxnSpPr>
                <p:spPr>
                  <a:xfrm>
                    <a:off x="1393993" y="2888957"/>
                    <a:ext cx="281124" cy="282"/>
                  </a:xfrm>
                  <a:prstGeom prst="line">
                    <a:avLst/>
                  </a:pr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4" name="Rectangle 33"/>
                  <p:cNvSpPr/>
                  <p:nvPr/>
                </p:nvSpPr>
                <p:spPr>
                  <a:xfrm>
                    <a:off x="1370568" y="2780812"/>
                    <a:ext cx="374829" cy="9462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b="1" dirty="0" smtClean="0">
                        <a:solidFill>
                          <a:schemeClr val="tx1"/>
                        </a:solidFill>
                      </a:rPr>
                      <a:t>২২</a:t>
                    </a:r>
                    <a:endParaRPr lang="en-US" sz="32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5" name="Rectangle 34"/>
                  <p:cNvSpPr/>
                  <p:nvPr/>
                </p:nvSpPr>
                <p:spPr>
                  <a:xfrm>
                    <a:off x="1370569" y="2915993"/>
                    <a:ext cx="374829" cy="81109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b="1" dirty="0" smtClean="0">
                        <a:solidFill>
                          <a:schemeClr val="tx1"/>
                        </a:solidFill>
                      </a:rPr>
                      <a:t>২৫</a:t>
                    </a:r>
                    <a:endParaRPr lang="en-US" sz="32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32" name="Rectangle 31"/>
                <p:cNvSpPr/>
                <p:nvPr/>
              </p:nvSpPr>
              <p:spPr>
                <a:xfrm>
                  <a:off x="2286000" y="4974771"/>
                  <a:ext cx="609600" cy="685800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800" dirty="0" smtClean="0">
                      <a:solidFill>
                        <a:schemeClr val="tx1"/>
                      </a:solidFill>
                    </a:rPr>
                    <a:t>২</a:t>
                  </a:r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</p:spTree>
  </p:cSld>
  <p:clrMapOvr>
    <a:masterClrMapping/>
  </p:clrMapOvr>
  <p:transition spd="med">
    <p:wheel spokes="8"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365126"/>
            <a:ext cx="7739672" cy="1870074"/>
          </a:xfrm>
        </p:spPr>
        <p:txBody>
          <a:bodyPr>
            <a:prstTxWarp prst="textDoubleWave1">
              <a:avLst>
                <a:gd name="adj1" fmla="val 12500"/>
                <a:gd name="adj2" fmla="val -3108"/>
              </a:avLst>
            </a:prstTxWarp>
            <a:noAutofit/>
          </a:bodyPr>
          <a:lstStyle/>
          <a:p>
            <a:r>
              <a:rPr lang="en-US" sz="14200" b="1" u="sng" spc="52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14200" b="1" u="sng" spc="52" dirty="0" err="1" smtClean="0">
                <a:ln w="0">
                  <a:solidFill>
                    <a:srgbClr val="000099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en-US" sz="14200" b="1" u="sng" spc="52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4200" b="1" u="sng" spc="52" dirty="0" err="1" smtClean="0">
                <a:ln w="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14200" b="1" u="sng" spc="52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4200" b="1" u="sng" spc="52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0314" y="1676400"/>
            <a:ext cx="5913086" cy="51008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306162561"/>
      </p:ext>
    </p:extLst>
  </p:cSld>
  <p:clrMapOvr>
    <a:masterClrMapping/>
  </p:clrMapOvr>
  <p:transition spd="slow">
    <p:cover dir="lu"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prstTxWarp prst="textCascadeUp">
              <a:avLst>
                <a:gd name="adj" fmla="val 50679"/>
              </a:avLst>
            </a:prstTxWarp>
            <a:normAutofit fontScale="90000"/>
          </a:bodyPr>
          <a:lstStyle/>
          <a:p>
            <a:pPr algn="ctr"/>
            <a:r>
              <a:rPr lang="bn-BD" sz="6600" b="1" i="1" u="sng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b="1" i="1" u="sng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32004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ভগ্নাশের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 ল.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.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গু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.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কী তা  বলতে পারবে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4114800"/>
            <a:ext cx="8505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ভগ্নাশের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 ল.</a:t>
            </a:r>
            <a:r>
              <a:rPr lang="bn-BD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সা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.</a:t>
            </a:r>
            <a:r>
              <a:rPr lang="bn-BD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গু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BD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নির্ণয় করতে পারবে 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838200"/>
            <a:ext cx="4075981" cy="2092453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6250"/>
                <a:gd name="adj2" fmla="val 354"/>
              </a:avLst>
            </a:prstTxWarp>
            <a:spAutoFit/>
          </a:bodyPr>
          <a:lstStyle/>
          <a:p>
            <a:r>
              <a:rPr lang="en-US" sz="6600" b="1" u="sng" dirty="0" err="1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3600" b="1" u="sng" dirty="0" err="1" smtClean="0">
                <a:ln w="10160">
                  <a:noFill/>
                  <a:prstDash val="solid"/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ঠশেষে</a:t>
            </a:r>
            <a:r>
              <a:rPr lang="en-US" sz="3600" b="1" u="sng" dirty="0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u="sng" dirty="0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endParaRPr lang="en-US" sz="3600" b="1" u="sng" dirty="0">
              <a:ln w="10160">
                <a:noFill/>
                <a:prstDash val="solid"/>
              </a:ln>
              <a:solidFill>
                <a:srgbClr val="C000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33400" y="4800600"/>
            <a:ext cx="7239000" cy="1752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04800" y="51054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ভগ্নাশের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ল.</a:t>
            </a:r>
            <a:r>
              <a:rPr lang="bn-BD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সা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.</a:t>
            </a:r>
            <a:r>
              <a:rPr lang="bn-BD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গু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. </a:t>
            </a:r>
            <a:r>
              <a:rPr lang="en-US" sz="3600" b="1" u="sng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সর্ম্পকিত</a:t>
            </a:r>
            <a:r>
              <a:rPr lang="en-US" sz="36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600" b="1" u="sng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সমস্যা</a:t>
            </a:r>
            <a:r>
              <a:rPr lang="en-US" sz="36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600" b="1" u="sng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সমাধান</a:t>
            </a:r>
            <a:r>
              <a:rPr lang="en-US" sz="36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600" b="1" u="sng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করতে</a:t>
            </a:r>
            <a:r>
              <a:rPr lang="en-US" sz="36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600" b="1" u="sng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পারবে</a:t>
            </a:r>
            <a:endParaRPr lang="en-US" sz="3600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3058978"/>
      </p:ext>
    </p:extLst>
  </p:cSld>
  <p:clrMapOvr>
    <a:masterClrMapping/>
  </p:clrMapOvr>
  <p:transition spd="slow">
    <p:strips dir="ru"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1998478730"/>
              </p:ext>
            </p:extLst>
          </p:nvPr>
        </p:nvGraphicFramePr>
        <p:xfrm>
          <a:off x="0" y="2286000"/>
          <a:ext cx="3962400" cy="4572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3848730400"/>
              </p:ext>
            </p:extLst>
          </p:nvPr>
        </p:nvGraphicFramePr>
        <p:xfrm>
          <a:off x="5545951" y="2286000"/>
          <a:ext cx="4166460" cy="4238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99532136"/>
              </p:ext>
            </p:extLst>
          </p:nvPr>
        </p:nvGraphicFramePr>
        <p:xfrm>
          <a:off x="4191000" y="1905000"/>
          <a:ext cx="1655806" cy="451017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618388"/>
                <a:gridCol w="1037418"/>
              </a:tblGrid>
              <a:tr h="1289244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en-US" sz="400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</a:t>
                      </a:r>
                      <a:endParaRPr lang="en-US" sz="400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blipFill dpi="0" rotWithShape="1">
                      <a:blip r:embed="rId15">
                        <a:alphaModFix amt="7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bn-BD" sz="400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ঘিষ্ঠ</a:t>
                      </a:r>
                      <a:r>
                        <a:rPr lang="bn-BD" sz="40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00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6"/>
                    </a:solidFill>
                  </a:tcPr>
                </a:tc>
              </a:tr>
              <a:tr h="1888892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en-US" sz="400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</a:t>
                      </a:r>
                      <a:endParaRPr lang="en-US" sz="400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blipFill dpi="0" rotWithShape="1">
                      <a:blip r:embed="rId16">
                        <a:alphaModFix amt="7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</a:t>
                      </a:r>
                      <a:r>
                        <a:rPr lang="bn-BD" sz="400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ধারণ</a:t>
                      </a:r>
                      <a:endParaRPr lang="en-US" sz="400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blipFill dpi="0" rotWithShape="1">
                      <a:blip r:embed="rId16">
                        <a:alphaModFix amt="75000"/>
                      </a:blip>
                      <a:srcRect/>
                      <a:tile tx="0" ty="0" sx="100000" sy="100000" flip="none" algn="tl"/>
                    </a:blipFill>
                  </a:tcPr>
                </a:tc>
              </a:tr>
              <a:tr h="1289244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en-US" sz="400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</a:t>
                      </a:r>
                      <a:endParaRPr lang="en-US" sz="400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গু</a:t>
                      </a:r>
                      <a:r>
                        <a:rPr lang="bn-BD" sz="4000" b="1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ণিতক</a:t>
                      </a:r>
                      <a:r>
                        <a:rPr lang="bn-BD" sz="4000" b="1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000" b="1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blipFill dpi="0" rotWithShape="1">
                      <a:blip r:embed="rId15">
                        <a:alphaModFix amt="95000"/>
                      </a:blip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064476" y="0"/>
            <a:ext cx="2866768" cy="1729946"/>
          </a:xfrm>
          <a:prstGeom prst="rect">
            <a:avLst/>
          </a:prstGeom>
          <a:blipFill>
            <a:blip r:embed="rId17">
              <a:alphaModFix amt="95000"/>
            </a:blip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>
                <a:gd name="adj1" fmla="val 6250"/>
                <a:gd name="adj2" fmla="val 3756"/>
              </a:avLst>
            </a:prstTxWarp>
          </a:bodyPr>
          <a:lstStyle/>
          <a:p>
            <a:pPr algn="ctr"/>
            <a:r>
              <a:rPr lang="bn-BD" sz="4000" b="1" dirty="0" smtClean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  নিয়ে খেলা </a:t>
            </a:r>
            <a:endParaRPr lang="en-US" sz="4000" b="1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762000"/>
            <a:ext cx="2357610" cy="11891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r>
              <a:rPr lang="en-US" sz="36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36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24600" y="609600"/>
            <a:ext cx="235761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36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36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167528825"/>
      </p:ext>
    </p:extLst>
  </p:cSld>
  <p:clrMapOvr>
    <a:masterClrMapping/>
  </p:clrMapOvr>
  <p:transition spd="med">
    <p:wheel spokes="8"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P spid="7" grpId="0" animBg="1"/>
      <p:bldP spid="2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883936" y="1231548"/>
            <a:ext cx="7620000" cy="5029200"/>
            <a:chOff x="1219200" y="685800"/>
            <a:chExt cx="7010400" cy="4419600"/>
          </a:xfrm>
        </p:grpSpPr>
        <p:sp>
          <p:nvSpPr>
            <p:cNvPr id="2" name="Rectangle 1"/>
            <p:cNvSpPr/>
            <p:nvPr/>
          </p:nvSpPr>
          <p:spPr>
            <a:xfrm>
              <a:off x="1797377" y="2245659"/>
              <a:ext cx="5949528" cy="945055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 w="127000" cmpd="thinThick">
              <a:solidFill>
                <a:schemeClr val="tx1"/>
              </a:solidFill>
              <a:prstDash val="sysDot"/>
            </a:ln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6600" b="1" u="sng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ভগ্নাশের</a:t>
              </a:r>
              <a:r>
                <a:rPr lang="en-US" sz="6600" b="1" u="sng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 </a:t>
              </a:r>
              <a:r>
                <a:rPr lang="en-US" sz="6600" b="1" u="sng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ল.সা.গু</a:t>
              </a:r>
              <a:r>
                <a:rPr lang="en-US" sz="6600" b="1" u="sng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.</a:t>
              </a:r>
              <a:endParaRPr lang="en-US" sz="66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219200" y="685800"/>
              <a:ext cx="7010400" cy="4419600"/>
            </a:xfrm>
            <a:prstGeom prst="ellipse">
              <a:avLst/>
            </a:prstGeom>
            <a:noFill/>
            <a:ln w="184150" cap="sq"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2971800" y="201665"/>
            <a:ext cx="2819400" cy="91439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med">
    <p:checker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066800" y="838200"/>
            <a:ext cx="4343400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৪, ৬   </a:t>
            </a:r>
            <a:r>
              <a:rPr lang="en-US" sz="3600" dirty="0" err="1" smtClean="0">
                <a:solidFill>
                  <a:schemeClr val="tx1"/>
                </a:solidFill>
              </a:rPr>
              <a:t>এর</a:t>
            </a:r>
            <a:r>
              <a:rPr lang="en-US" sz="3600" dirty="0" smtClean="0">
                <a:solidFill>
                  <a:schemeClr val="tx1"/>
                </a:solidFill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</a:rPr>
              <a:t>লসাগু</a:t>
            </a:r>
            <a:r>
              <a:rPr lang="en-US" sz="3600" dirty="0" smtClean="0">
                <a:solidFill>
                  <a:schemeClr val="tx1"/>
                </a:solidFill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</a:rPr>
              <a:t>নির্ণয়</a:t>
            </a:r>
            <a:endParaRPr lang="en-US" sz="3600" dirty="0"/>
          </a:p>
        </p:txBody>
      </p:sp>
      <p:sp>
        <p:nvSpPr>
          <p:cNvPr id="5" name="Rounded Rectangle 4"/>
          <p:cNvSpPr/>
          <p:nvPr/>
        </p:nvSpPr>
        <p:spPr>
          <a:xfrm>
            <a:off x="1219200" y="2895600"/>
            <a:ext cx="4724400" cy="609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 smtClean="0">
                <a:solidFill>
                  <a:srgbClr val="002060"/>
                </a:solidFill>
              </a:rPr>
              <a:t>লসাগু</a:t>
            </a:r>
            <a:r>
              <a:rPr lang="en-US" sz="4000" b="1" dirty="0" smtClean="0">
                <a:solidFill>
                  <a:srgbClr val="002060"/>
                </a:solidFill>
              </a:rPr>
              <a:t> = ২×২×৩ = ১২</a:t>
            </a:r>
            <a:endParaRPr lang="en-US" sz="2400" b="1" dirty="0">
              <a:solidFill>
                <a:srgbClr val="002060"/>
              </a:solidFill>
            </a:endParaRPr>
          </a:p>
        </p:txBody>
      </p:sp>
      <p:grpSp>
        <p:nvGrpSpPr>
          <p:cNvPr id="2" name="Group 19"/>
          <p:cNvGrpSpPr/>
          <p:nvPr/>
        </p:nvGrpSpPr>
        <p:grpSpPr>
          <a:xfrm>
            <a:off x="1371600" y="1905000"/>
            <a:ext cx="1905000" cy="838200"/>
            <a:chOff x="1295400" y="3581400"/>
            <a:chExt cx="1905000" cy="838200"/>
          </a:xfrm>
        </p:grpSpPr>
        <p:sp>
          <p:nvSpPr>
            <p:cNvPr id="7" name="Flowchart: Alternate Process 6"/>
            <p:cNvSpPr/>
            <p:nvPr/>
          </p:nvSpPr>
          <p:spPr>
            <a:xfrm>
              <a:off x="1828801" y="3581400"/>
              <a:ext cx="1219200" cy="381000"/>
            </a:xfrm>
            <a:prstGeom prst="flowChartAlternateProcess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 smtClean="0">
                  <a:solidFill>
                    <a:srgbClr val="002060"/>
                  </a:solidFill>
                </a:rPr>
                <a:t>৪, ৬</a:t>
              </a:r>
              <a:endParaRPr lang="en-US" sz="3600" b="1" dirty="0">
                <a:solidFill>
                  <a:srgbClr val="002060"/>
                </a:solidFill>
              </a:endParaRPr>
            </a:p>
          </p:txBody>
        </p:sp>
        <p:sp>
          <p:nvSpPr>
            <p:cNvPr id="8" name="Flowchart: Alternate Process 7"/>
            <p:cNvSpPr/>
            <p:nvPr/>
          </p:nvSpPr>
          <p:spPr>
            <a:xfrm>
              <a:off x="1295400" y="3581400"/>
              <a:ext cx="326635" cy="479918"/>
            </a:xfrm>
            <a:prstGeom prst="flowChartAlternateProcess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 smtClean="0">
                  <a:solidFill>
                    <a:srgbClr val="002060"/>
                  </a:solidFill>
                </a:rPr>
                <a:t>২</a:t>
              </a:r>
              <a:endParaRPr lang="en-US" sz="3200" b="1" dirty="0">
                <a:solidFill>
                  <a:srgbClr val="002060"/>
                </a:solidFill>
              </a:endParaRPr>
            </a:p>
          </p:txBody>
        </p:sp>
        <p:sp>
          <p:nvSpPr>
            <p:cNvPr id="9" name="Flowchart: Alternate Process 8"/>
            <p:cNvSpPr/>
            <p:nvPr/>
          </p:nvSpPr>
          <p:spPr>
            <a:xfrm>
              <a:off x="1905000" y="4038600"/>
              <a:ext cx="1219200" cy="381000"/>
            </a:xfrm>
            <a:prstGeom prst="flowChartAlternateProcess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 smtClean="0">
                  <a:solidFill>
                    <a:srgbClr val="002060"/>
                  </a:solidFill>
                </a:rPr>
                <a:t>২,  ৩</a:t>
              </a:r>
              <a:endParaRPr lang="en-US" sz="3600" b="1" dirty="0">
                <a:solidFill>
                  <a:srgbClr val="002060"/>
                </a:solidFill>
              </a:endParaRPr>
            </a:p>
          </p:txBody>
        </p:sp>
        <p:grpSp>
          <p:nvGrpSpPr>
            <p:cNvPr id="4" name="Group 86"/>
            <p:cNvGrpSpPr/>
            <p:nvPr/>
          </p:nvGrpSpPr>
          <p:grpSpPr>
            <a:xfrm>
              <a:off x="1752600" y="3657600"/>
              <a:ext cx="1447800" cy="381000"/>
              <a:chOff x="990599" y="1905002"/>
              <a:chExt cx="1447800" cy="381000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990600" y="2280203"/>
                <a:ext cx="1447799" cy="5799"/>
              </a:xfrm>
              <a:prstGeom prst="lin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803000" y="2092601"/>
                <a:ext cx="375200" cy="1"/>
              </a:xfrm>
              <a:prstGeom prst="lin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22"/>
          <p:cNvGrpSpPr/>
          <p:nvPr/>
        </p:nvGrpSpPr>
        <p:grpSpPr>
          <a:xfrm>
            <a:off x="1371600" y="4419600"/>
            <a:ext cx="4800600" cy="1371600"/>
            <a:chOff x="1371600" y="4419600"/>
            <a:chExt cx="4800600" cy="1371600"/>
          </a:xfrm>
        </p:grpSpPr>
        <p:sp>
          <p:nvSpPr>
            <p:cNvPr id="21" name="Rounded Rectangle 20"/>
            <p:cNvSpPr/>
            <p:nvPr/>
          </p:nvSpPr>
          <p:spPr>
            <a:xfrm>
              <a:off x="1371600" y="4419600"/>
              <a:ext cx="2362200" cy="6858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 smtClean="0">
                  <a:solidFill>
                    <a:schemeClr val="tx1"/>
                  </a:solidFill>
                </a:rPr>
                <a:t>একক</a:t>
              </a:r>
              <a:r>
                <a:rPr lang="en-US" sz="4000" dirty="0" smtClean="0">
                  <a:solidFill>
                    <a:schemeClr val="tx1"/>
                  </a:solidFill>
                </a:rPr>
                <a:t>  </a:t>
              </a:r>
              <a:r>
                <a:rPr lang="en-US" sz="4000" dirty="0" err="1" smtClean="0">
                  <a:solidFill>
                    <a:schemeClr val="tx1"/>
                  </a:solidFill>
                </a:rPr>
                <a:t>কাজ</a:t>
              </a:r>
              <a:endParaRPr lang="en-US" sz="4000" dirty="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1371600" y="5257800"/>
              <a:ext cx="4800600" cy="5334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chemeClr val="tx1"/>
                  </a:solidFill>
                </a:rPr>
                <a:t>৬, ৯ </a:t>
              </a:r>
              <a:r>
                <a:rPr lang="en-US" sz="3600" dirty="0" err="1" smtClean="0">
                  <a:solidFill>
                    <a:schemeClr val="tx1"/>
                  </a:solidFill>
                </a:rPr>
                <a:t>এর</a:t>
              </a:r>
              <a:r>
                <a:rPr lang="en-US" sz="3600" dirty="0" smtClean="0">
                  <a:solidFill>
                    <a:schemeClr val="tx1"/>
                  </a:solidFill>
                </a:rPr>
                <a:t>  </a:t>
              </a:r>
              <a:r>
                <a:rPr lang="en-US" sz="3600" dirty="0" err="1" smtClean="0">
                  <a:solidFill>
                    <a:schemeClr val="tx1"/>
                  </a:solidFill>
                </a:rPr>
                <a:t>লসাগু</a:t>
              </a:r>
              <a:r>
                <a:rPr lang="en-US" sz="3600" dirty="0" smtClean="0">
                  <a:solidFill>
                    <a:schemeClr val="tx1"/>
                  </a:solidFill>
                </a:rPr>
                <a:t>  </a:t>
              </a:r>
              <a:r>
                <a:rPr lang="en-US" sz="3600" dirty="0" err="1" smtClean="0">
                  <a:solidFill>
                    <a:schemeClr val="tx1"/>
                  </a:solidFill>
                </a:rPr>
                <a:t>নির্ণয়</a:t>
              </a:r>
              <a:r>
                <a:rPr lang="en-US" sz="3600" dirty="0" smtClean="0">
                  <a:solidFill>
                    <a:schemeClr val="tx1"/>
                  </a:solidFill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</a:rPr>
                <a:t>কর</a:t>
              </a:r>
              <a:endParaRPr lang="en-US" sz="3600" dirty="0"/>
            </a:p>
          </p:txBody>
        </p:sp>
      </p:grpSp>
    </p:spTree>
  </p:cSld>
  <p:clrMapOvr>
    <a:masterClrMapping/>
  </p:clrMapOvr>
  <p:transition spd="med">
    <p:wheel spokes="8"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066800" y="838200"/>
            <a:ext cx="4343400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৪, ৬   </a:t>
            </a:r>
            <a:r>
              <a:rPr lang="en-US" sz="3600" dirty="0" err="1" smtClean="0">
                <a:solidFill>
                  <a:schemeClr val="tx1"/>
                </a:solidFill>
              </a:rPr>
              <a:t>এর</a:t>
            </a:r>
            <a:r>
              <a:rPr lang="en-US" sz="3600" dirty="0" smtClean="0">
                <a:solidFill>
                  <a:schemeClr val="tx1"/>
                </a:solidFill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</a:rPr>
              <a:t>গসাগু</a:t>
            </a:r>
            <a:r>
              <a:rPr lang="en-US" sz="3600" dirty="0" smtClean="0">
                <a:solidFill>
                  <a:schemeClr val="tx1"/>
                </a:solidFill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</a:rPr>
              <a:t>নির্ণয়</a:t>
            </a:r>
            <a:endParaRPr lang="en-US" sz="3600" dirty="0"/>
          </a:p>
        </p:txBody>
      </p:sp>
      <p:sp>
        <p:nvSpPr>
          <p:cNvPr id="5" name="Rounded Rectangle 4"/>
          <p:cNvSpPr/>
          <p:nvPr/>
        </p:nvSpPr>
        <p:spPr>
          <a:xfrm>
            <a:off x="4038600" y="2438400"/>
            <a:ext cx="2819400" cy="609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 smtClean="0">
                <a:solidFill>
                  <a:srgbClr val="002060"/>
                </a:solidFill>
              </a:rPr>
              <a:t>গসাগু</a:t>
            </a:r>
            <a:r>
              <a:rPr lang="en-US" sz="4000" b="1" dirty="0" smtClean="0">
                <a:solidFill>
                  <a:srgbClr val="002060"/>
                </a:solidFill>
              </a:rPr>
              <a:t> = ২</a:t>
            </a:r>
            <a:endParaRPr lang="en-US" sz="2400" b="1" dirty="0">
              <a:solidFill>
                <a:srgbClr val="00206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371600" y="4800600"/>
            <a:ext cx="4800600" cy="1371600"/>
            <a:chOff x="1371600" y="4419600"/>
            <a:chExt cx="4800600" cy="1371600"/>
          </a:xfrm>
        </p:grpSpPr>
        <p:sp>
          <p:nvSpPr>
            <p:cNvPr id="21" name="Rounded Rectangle 20"/>
            <p:cNvSpPr/>
            <p:nvPr/>
          </p:nvSpPr>
          <p:spPr>
            <a:xfrm>
              <a:off x="1371600" y="4419600"/>
              <a:ext cx="2362200" cy="6858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 smtClean="0">
                  <a:solidFill>
                    <a:schemeClr val="tx1"/>
                  </a:solidFill>
                </a:rPr>
                <a:t>একক</a:t>
              </a:r>
              <a:r>
                <a:rPr lang="en-US" sz="4000" dirty="0" smtClean="0">
                  <a:solidFill>
                    <a:schemeClr val="tx1"/>
                  </a:solidFill>
                </a:rPr>
                <a:t>  </a:t>
              </a:r>
              <a:r>
                <a:rPr lang="en-US" sz="4000" dirty="0" err="1" smtClean="0">
                  <a:solidFill>
                    <a:schemeClr val="tx1"/>
                  </a:solidFill>
                </a:rPr>
                <a:t>কাজ</a:t>
              </a:r>
              <a:endParaRPr lang="en-US" sz="4000" dirty="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1371600" y="5257800"/>
              <a:ext cx="4800600" cy="5334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chemeClr val="tx1"/>
                  </a:solidFill>
                </a:rPr>
                <a:t>৬, ৯ </a:t>
              </a:r>
              <a:r>
                <a:rPr lang="en-US" sz="3600" dirty="0" err="1" smtClean="0">
                  <a:solidFill>
                    <a:schemeClr val="tx1"/>
                  </a:solidFill>
                </a:rPr>
                <a:t>এর</a:t>
              </a:r>
              <a:r>
                <a:rPr lang="en-US" sz="3600" dirty="0" smtClean="0">
                  <a:solidFill>
                    <a:schemeClr val="tx1"/>
                  </a:solidFill>
                </a:rPr>
                <a:t>  </a:t>
              </a:r>
              <a:r>
                <a:rPr lang="en-US" sz="3600" dirty="0" err="1" smtClean="0">
                  <a:solidFill>
                    <a:schemeClr val="tx1"/>
                  </a:solidFill>
                </a:rPr>
                <a:t>গসাগু</a:t>
              </a:r>
              <a:r>
                <a:rPr lang="en-US" sz="3600" dirty="0" smtClean="0">
                  <a:solidFill>
                    <a:schemeClr val="tx1"/>
                  </a:solidFill>
                </a:rPr>
                <a:t>  </a:t>
              </a:r>
              <a:r>
                <a:rPr lang="en-US" sz="3600" dirty="0" err="1" smtClean="0">
                  <a:solidFill>
                    <a:schemeClr val="tx1"/>
                  </a:solidFill>
                </a:rPr>
                <a:t>নির্ণয়</a:t>
              </a:r>
              <a:r>
                <a:rPr lang="en-US" sz="3600" dirty="0" smtClean="0">
                  <a:solidFill>
                    <a:schemeClr val="tx1"/>
                  </a:solidFill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</a:rPr>
                <a:t>কর</a:t>
              </a:r>
              <a:endParaRPr lang="en-US" sz="36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447800" y="1828800"/>
            <a:ext cx="2286000" cy="2590800"/>
            <a:chOff x="6324600" y="1143000"/>
            <a:chExt cx="2286000" cy="2590800"/>
          </a:xfrm>
        </p:grpSpPr>
        <p:grpSp>
          <p:nvGrpSpPr>
            <p:cNvPr id="20" name="Group 19"/>
            <p:cNvGrpSpPr/>
            <p:nvPr/>
          </p:nvGrpSpPr>
          <p:grpSpPr>
            <a:xfrm>
              <a:off x="6324600" y="1143000"/>
              <a:ext cx="1752600" cy="1066800"/>
              <a:chOff x="6324600" y="1143000"/>
              <a:chExt cx="1752600" cy="1066800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 flipV="1">
                <a:off x="6858000" y="2133600"/>
                <a:ext cx="838200" cy="2572"/>
              </a:xfrm>
              <a:prstGeom prst="lin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Flowchart: Alternate Process 16"/>
              <p:cNvSpPr/>
              <p:nvPr/>
            </p:nvSpPr>
            <p:spPr>
              <a:xfrm>
                <a:off x="6324600" y="1143000"/>
                <a:ext cx="1752600" cy="1066800"/>
              </a:xfrm>
              <a:prstGeom prst="flowChartAlternateProcess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smtClean="0">
                    <a:solidFill>
                      <a:schemeClr val="tx1"/>
                    </a:solidFill>
                  </a:rPr>
                  <a:t>৪)৬(১</a:t>
                </a:r>
              </a:p>
              <a:p>
                <a:pPr algn="ctr"/>
                <a:r>
                  <a:rPr lang="en-US" sz="3600" b="1" dirty="0" smtClean="0">
                    <a:solidFill>
                      <a:schemeClr val="tx1"/>
                    </a:solidFill>
                  </a:rPr>
                  <a:t>৪</a:t>
                </a:r>
                <a:endParaRPr lang="en-US" sz="36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" name="Flowchart: Alternate Process 11"/>
            <p:cNvSpPr/>
            <p:nvPr/>
          </p:nvSpPr>
          <p:spPr>
            <a:xfrm>
              <a:off x="7467600" y="3276600"/>
              <a:ext cx="609600" cy="457200"/>
            </a:xfrm>
            <a:prstGeom prst="flowChartAlternate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/>
                  </a:solidFill>
                </a:rPr>
                <a:t>০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6858000" y="2286000"/>
              <a:ext cx="1752600" cy="987268"/>
              <a:chOff x="6705600" y="2514600"/>
              <a:chExt cx="1752600" cy="987268"/>
            </a:xfrm>
          </p:grpSpPr>
          <p:sp>
            <p:nvSpPr>
              <p:cNvPr id="14" name="Flowchart: Alternate Process 13"/>
              <p:cNvSpPr/>
              <p:nvPr/>
            </p:nvSpPr>
            <p:spPr>
              <a:xfrm>
                <a:off x="6705600" y="2514600"/>
                <a:ext cx="1752600" cy="987268"/>
              </a:xfrm>
              <a:prstGeom prst="flowChartAlternateProcess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smtClean="0">
                    <a:solidFill>
                      <a:schemeClr val="tx1"/>
                    </a:solidFill>
                  </a:rPr>
                  <a:t>২) ৪(২</a:t>
                </a:r>
              </a:p>
              <a:p>
                <a:pPr algn="ctr"/>
                <a:r>
                  <a:rPr lang="en-US" sz="3600" b="1" dirty="0" smtClean="0">
                    <a:solidFill>
                      <a:schemeClr val="tx1"/>
                    </a:solidFill>
                  </a:rPr>
                  <a:t>৪</a:t>
                </a:r>
                <a:endParaRPr lang="en-US" sz="3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 flipV="1">
                <a:off x="7239000" y="3429000"/>
                <a:ext cx="838200" cy="3332"/>
              </a:xfrm>
              <a:prstGeom prst="lin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 spd="med">
    <p:wheel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ounded Rectangle 66"/>
          <p:cNvSpPr/>
          <p:nvPr/>
        </p:nvSpPr>
        <p:spPr>
          <a:xfrm>
            <a:off x="381000" y="2590800"/>
            <a:ext cx="4343400" cy="1066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err="1" smtClean="0">
                <a:solidFill>
                  <a:schemeClr val="tx1"/>
                </a:solidFill>
              </a:rPr>
              <a:t>ভগ্নাংশের</a:t>
            </a:r>
            <a:r>
              <a:rPr lang="en-US" sz="4400" dirty="0" smtClean="0">
                <a:solidFill>
                  <a:schemeClr val="tx1"/>
                </a:solidFill>
              </a:rPr>
              <a:t>  </a:t>
            </a:r>
            <a:r>
              <a:rPr lang="en-US" sz="4400" dirty="0" err="1" smtClean="0">
                <a:solidFill>
                  <a:schemeClr val="tx1"/>
                </a:solidFill>
              </a:rPr>
              <a:t>ল.সা.গু</a:t>
            </a:r>
            <a:r>
              <a:rPr lang="en-US" sz="4400" dirty="0" smtClean="0">
                <a:solidFill>
                  <a:schemeClr val="tx1"/>
                </a:solidFill>
              </a:rPr>
              <a:t> =</a:t>
            </a:r>
            <a:endParaRPr lang="en-US" sz="4400" dirty="0">
              <a:solidFill>
                <a:schemeClr val="tx1"/>
              </a:solidFill>
            </a:endParaRPr>
          </a:p>
        </p:txBody>
      </p:sp>
      <p:grpSp>
        <p:nvGrpSpPr>
          <p:cNvPr id="2" name="Group 144"/>
          <p:cNvGrpSpPr/>
          <p:nvPr/>
        </p:nvGrpSpPr>
        <p:grpSpPr>
          <a:xfrm>
            <a:off x="4572000" y="2209800"/>
            <a:ext cx="3962400" cy="1828800"/>
            <a:chOff x="4572000" y="2438400"/>
            <a:chExt cx="3962400" cy="1828800"/>
          </a:xfrm>
        </p:grpSpPr>
        <p:sp>
          <p:nvSpPr>
            <p:cNvPr id="137" name="Rounded Rectangle 136"/>
            <p:cNvSpPr/>
            <p:nvPr/>
          </p:nvSpPr>
          <p:spPr>
            <a:xfrm>
              <a:off x="4648200" y="2438400"/>
              <a:ext cx="3886200" cy="7620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 smtClean="0">
                  <a:solidFill>
                    <a:schemeClr val="tx1"/>
                  </a:solidFill>
                </a:rPr>
                <a:t>লব</a:t>
              </a:r>
              <a:r>
                <a:rPr lang="en-US" sz="4000" dirty="0" smtClean="0">
                  <a:solidFill>
                    <a:schemeClr val="tx1"/>
                  </a:solidFill>
                </a:rPr>
                <a:t> </a:t>
              </a:r>
              <a:r>
                <a:rPr lang="en-US" sz="4000" dirty="0" err="1" smtClean="0">
                  <a:solidFill>
                    <a:schemeClr val="tx1"/>
                  </a:solidFill>
                </a:rPr>
                <a:t>গুলোর</a:t>
              </a:r>
              <a:r>
                <a:rPr lang="en-US" sz="4000" dirty="0" smtClean="0">
                  <a:solidFill>
                    <a:schemeClr val="tx1"/>
                  </a:solidFill>
                </a:rPr>
                <a:t> </a:t>
              </a:r>
              <a:r>
                <a:rPr lang="en-US" sz="4000" dirty="0" err="1" smtClean="0">
                  <a:solidFill>
                    <a:srgbClr val="0070C0"/>
                  </a:solidFill>
                </a:rPr>
                <a:t>ল.সা.গু</a:t>
              </a:r>
              <a:endParaRPr lang="en-US" sz="4000" dirty="0">
                <a:solidFill>
                  <a:srgbClr val="0070C0"/>
                </a:solidFill>
              </a:endParaRPr>
            </a:p>
          </p:txBody>
        </p:sp>
        <p:cxnSp>
          <p:nvCxnSpPr>
            <p:cNvPr id="140" name="Straight Connector 139"/>
            <p:cNvCxnSpPr/>
            <p:nvPr/>
          </p:nvCxnSpPr>
          <p:spPr>
            <a:xfrm>
              <a:off x="4724400" y="3352800"/>
              <a:ext cx="3429000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Rounded Rectangle 143"/>
            <p:cNvSpPr/>
            <p:nvPr/>
          </p:nvSpPr>
          <p:spPr>
            <a:xfrm>
              <a:off x="4572000" y="3505200"/>
              <a:ext cx="3886200" cy="7620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 smtClean="0">
                  <a:solidFill>
                    <a:schemeClr val="tx1"/>
                  </a:solidFill>
                </a:rPr>
                <a:t>হর</a:t>
              </a:r>
              <a:r>
                <a:rPr lang="en-US" sz="4000" dirty="0" smtClean="0">
                  <a:solidFill>
                    <a:schemeClr val="tx1"/>
                  </a:solidFill>
                </a:rPr>
                <a:t> </a:t>
              </a:r>
              <a:r>
                <a:rPr lang="en-US" sz="4000" dirty="0" err="1" smtClean="0">
                  <a:solidFill>
                    <a:schemeClr val="tx1"/>
                  </a:solidFill>
                </a:rPr>
                <a:t>গুলোর</a:t>
              </a:r>
              <a:r>
                <a:rPr lang="en-US" sz="4000" dirty="0" smtClean="0">
                  <a:solidFill>
                    <a:schemeClr val="tx1"/>
                  </a:solidFill>
                </a:rPr>
                <a:t> </a:t>
              </a:r>
              <a:r>
                <a:rPr lang="en-US" sz="4000" dirty="0" err="1" smtClean="0">
                  <a:solidFill>
                    <a:srgbClr val="7030A0"/>
                  </a:solidFill>
                </a:rPr>
                <a:t>গ.সা.গু</a:t>
              </a:r>
              <a:endParaRPr lang="en-US" sz="4000" dirty="0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552234214"/>
      </p:ext>
    </p:extLst>
  </p:cSld>
  <p:clrMapOvr>
    <a:masterClrMapping/>
  </p:clrMapOvr>
  <p:transition spd="med">
    <p:wheel spokes="8"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/>
          <p:cNvGrpSpPr/>
          <p:nvPr/>
        </p:nvGrpSpPr>
        <p:grpSpPr>
          <a:xfrm>
            <a:off x="914400" y="381007"/>
            <a:ext cx="6934200" cy="1447793"/>
            <a:chOff x="914400" y="381007"/>
            <a:chExt cx="4853940" cy="1447793"/>
          </a:xfrm>
        </p:grpSpPr>
        <p:sp>
          <p:nvSpPr>
            <p:cNvPr id="2" name="Rounded Rectangle 1"/>
            <p:cNvSpPr/>
            <p:nvPr/>
          </p:nvSpPr>
          <p:spPr>
            <a:xfrm>
              <a:off x="914400" y="457200"/>
              <a:ext cx="4853940" cy="137160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rgbClr val="7030A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smtClean="0">
                  <a:solidFill>
                    <a:srgbClr val="7030A0"/>
                  </a:solidFill>
                </a:rPr>
                <a:t>                        </a:t>
              </a:r>
            </a:p>
            <a:p>
              <a:pPr algn="ctr"/>
              <a:r>
                <a:rPr lang="en-US" sz="4800" dirty="0" err="1" smtClean="0">
                  <a:solidFill>
                    <a:srgbClr val="7030A0"/>
                  </a:solidFill>
                </a:rPr>
                <a:t>ভগ্নাংশগুলোর</a:t>
              </a:r>
              <a:r>
                <a:rPr lang="en-US" sz="4800" dirty="0" smtClean="0">
                  <a:solidFill>
                    <a:srgbClr val="7030A0"/>
                  </a:solidFill>
                </a:rPr>
                <a:t> </a:t>
              </a:r>
              <a:r>
                <a:rPr lang="en-US" sz="4800" dirty="0" err="1" smtClean="0">
                  <a:solidFill>
                    <a:srgbClr val="7030A0"/>
                  </a:solidFill>
                </a:rPr>
                <a:t>ল.সা.গু</a:t>
              </a:r>
              <a:r>
                <a:rPr lang="en-US" sz="4800" dirty="0" smtClean="0">
                  <a:solidFill>
                    <a:srgbClr val="7030A0"/>
                  </a:solidFill>
                </a:rPr>
                <a:t>. </a:t>
              </a:r>
              <a:r>
                <a:rPr lang="en-US" sz="4800" dirty="0" err="1" smtClean="0">
                  <a:solidFill>
                    <a:srgbClr val="7030A0"/>
                  </a:solidFill>
                </a:rPr>
                <a:t>নির্ণয়</a:t>
              </a:r>
              <a:endParaRPr lang="en-US" sz="4800" dirty="0">
                <a:solidFill>
                  <a:srgbClr val="7030A0"/>
                </a:solidFill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1295402" y="381007"/>
              <a:ext cx="3065744" cy="990600"/>
              <a:chOff x="2133602" y="2590807"/>
              <a:chExt cx="3065744" cy="990600"/>
            </a:xfrm>
          </p:grpSpPr>
          <p:grpSp>
            <p:nvGrpSpPr>
              <p:cNvPr id="51" name="Group 50"/>
              <p:cNvGrpSpPr/>
              <p:nvPr/>
            </p:nvGrpSpPr>
            <p:grpSpPr>
              <a:xfrm>
                <a:off x="4343400" y="2590807"/>
                <a:ext cx="855946" cy="990600"/>
                <a:chOff x="1295400" y="2808544"/>
                <a:chExt cx="522515" cy="168225"/>
              </a:xfrm>
            </p:grpSpPr>
            <p:cxnSp>
              <p:nvCxnSpPr>
                <p:cNvPr id="62" name="Straight Connector 61"/>
                <p:cNvCxnSpPr/>
                <p:nvPr/>
              </p:nvCxnSpPr>
              <p:spPr>
                <a:xfrm flipV="1">
                  <a:off x="1295400" y="2892702"/>
                  <a:ext cx="522515" cy="289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" name="Rectangle 62"/>
                <p:cNvSpPr/>
                <p:nvPr/>
              </p:nvSpPr>
              <p:spPr>
                <a:xfrm>
                  <a:off x="1382486" y="2808544"/>
                  <a:ext cx="296675" cy="7768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 smtClean="0">
                      <a:solidFill>
                        <a:schemeClr val="tx1"/>
                      </a:solidFill>
                    </a:rPr>
                    <a:t>৯</a:t>
                  </a:r>
                  <a:endParaRPr lang="en-US" sz="3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1307029" y="2912112"/>
                  <a:ext cx="418649" cy="64657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 smtClean="0">
                      <a:solidFill>
                        <a:schemeClr val="tx1"/>
                      </a:solidFill>
                    </a:rPr>
                    <a:t>১০</a:t>
                  </a:r>
                  <a:endParaRPr lang="en-US" sz="32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52" name="Group 51"/>
              <p:cNvGrpSpPr/>
              <p:nvPr/>
            </p:nvGrpSpPr>
            <p:grpSpPr>
              <a:xfrm>
                <a:off x="3352800" y="2743205"/>
                <a:ext cx="855946" cy="761989"/>
                <a:chOff x="1295400" y="2834425"/>
                <a:chExt cx="522515" cy="129402"/>
              </a:xfrm>
            </p:grpSpPr>
            <p:cxnSp>
              <p:nvCxnSpPr>
                <p:cNvPr id="59" name="Straight Connector 58"/>
                <p:cNvCxnSpPr/>
                <p:nvPr/>
              </p:nvCxnSpPr>
              <p:spPr>
                <a:xfrm flipV="1">
                  <a:off x="1295400" y="2892702"/>
                  <a:ext cx="522515" cy="289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0" name="Rectangle 59"/>
                <p:cNvSpPr/>
                <p:nvPr/>
              </p:nvSpPr>
              <p:spPr>
                <a:xfrm>
                  <a:off x="1382486" y="2834425"/>
                  <a:ext cx="296675" cy="51807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 smtClean="0">
                      <a:solidFill>
                        <a:schemeClr val="tx1"/>
                      </a:solidFill>
                    </a:rPr>
                    <a:t>৩</a:t>
                  </a:r>
                  <a:endParaRPr lang="en-US" sz="3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1393085" y="2899125"/>
                  <a:ext cx="300032" cy="6470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 smtClean="0">
                      <a:solidFill>
                        <a:schemeClr val="tx1"/>
                      </a:solidFill>
                    </a:rPr>
                    <a:t>৮</a:t>
                  </a:r>
                  <a:endParaRPr lang="en-US" sz="32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>
                <a:off x="2133602" y="2666998"/>
                <a:ext cx="952499" cy="762004"/>
                <a:chOff x="3200400" y="3973281"/>
                <a:chExt cx="1031873" cy="979719"/>
              </a:xfrm>
            </p:grpSpPr>
            <p:grpSp>
              <p:nvGrpSpPr>
                <p:cNvPr id="54" name="Group 53"/>
                <p:cNvGrpSpPr/>
                <p:nvPr/>
              </p:nvGrpSpPr>
              <p:grpSpPr>
                <a:xfrm>
                  <a:off x="3733802" y="3973281"/>
                  <a:ext cx="498471" cy="979718"/>
                  <a:chOff x="1295400" y="2797450"/>
                  <a:chExt cx="570549" cy="166377"/>
                </a:xfrm>
              </p:grpSpPr>
              <p:cxnSp>
                <p:nvCxnSpPr>
                  <p:cNvPr id="56" name="Straight Connector 55"/>
                  <p:cNvCxnSpPr/>
                  <p:nvPr/>
                </p:nvCxnSpPr>
                <p:spPr>
                  <a:xfrm flipV="1">
                    <a:off x="1295400" y="2892702"/>
                    <a:ext cx="522515" cy="2898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7" name="Rectangle 56"/>
                  <p:cNvSpPr/>
                  <p:nvPr/>
                </p:nvSpPr>
                <p:spPr>
                  <a:xfrm>
                    <a:off x="1382486" y="2797450"/>
                    <a:ext cx="483463" cy="7834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b="1" dirty="0" smtClean="0">
                        <a:solidFill>
                          <a:schemeClr val="tx1"/>
                        </a:solidFill>
                      </a:rPr>
                      <a:t>১</a:t>
                    </a:r>
                    <a:endParaRPr lang="en-US" sz="32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8" name="Rectangle 57"/>
                  <p:cNvSpPr/>
                  <p:nvPr/>
                </p:nvSpPr>
                <p:spPr>
                  <a:xfrm>
                    <a:off x="1382486" y="2907800"/>
                    <a:ext cx="351182" cy="5602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b="1" dirty="0" smtClean="0">
                        <a:solidFill>
                          <a:schemeClr val="tx1"/>
                        </a:solidFill>
                      </a:rPr>
                      <a:t>৪</a:t>
                    </a:r>
                    <a:endParaRPr lang="en-US" sz="32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55" name="Rectangle 54"/>
                <p:cNvSpPr/>
                <p:nvPr/>
              </p:nvSpPr>
              <p:spPr>
                <a:xfrm>
                  <a:off x="3200400" y="4267200"/>
                  <a:ext cx="609600" cy="6858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 smtClean="0">
                      <a:solidFill>
                        <a:schemeClr val="tx1"/>
                      </a:solidFill>
                    </a:rPr>
                    <a:t>২</a:t>
                  </a:r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82" name="Group 81"/>
          <p:cNvGrpSpPr/>
          <p:nvPr/>
        </p:nvGrpSpPr>
        <p:grpSpPr>
          <a:xfrm>
            <a:off x="0" y="2286002"/>
            <a:ext cx="6781800" cy="990592"/>
            <a:chOff x="-1676400" y="2057402"/>
            <a:chExt cx="5885146" cy="990592"/>
          </a:xfrm>
          <a:solidFill>
            <a:schemeClr val="accent5">
              <a:lumMod val="40000"/>
              <a:lumOff val="60000"/>
            </a:schemeClr>
          </a:solidFill>
        </p:grpSpPr>
        <p:grpSp>
          <p:nvGrpSpPr>
            <p:cNvPr id="49" name="Group 48"/>
            <p:cNvGrpSpPr/>
            <p:nvPr/>
          </p:nvGrpSpPr>
          <p:grpSpPr>
            <a:xfrm>
              <a:off x="1233108" y="2057402"/>
              <a:ext cx="2975638" cy="990592"/>
              <a:chOff x="2223708" y="2667002"/>
              <a:chExt cx="2975638" cy="990592"/>
            </a:xfrm>
            <a:grpFill/>
          </p:grpSpPr>
          <p:grpSp>
            <p:nvGrpSpPr>
              <p:cNvPr id="23" name="Group 22"/>
              <p:cNvGrpSpPr/>
              <p:nvPr/>
            </p:nvGrpSpPr>
            <p:grpSpPr>
              <a:xfrm>
                <a:off x="4343400" y="2743184"/>
                <a:ext cx="855946" cy="914410"/>
                <a:chOff x="1295400" y="2834470"/>
                <a:chExt cx="522515" cy="155289"/>
              </a:xfrm>
              <a:grpFill/>
            </p:grpSpPr>
            <p:cxnSp>
              <p:nvCxnSpPr>
                <p:cNvPr id="24" name="Straight Connector 23"/>
                <p:cNvCxnSpPr/>
                <p:nvPr/>
              </p:nvCxnSpPr>
              <p:spPr>
                <a:xfrm flipV="1">
                  <a:off x="1295400" y="2892702"/>
                  <a:ext cx="522515" cy="2898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Rectangle 24"/>
                <p:cNvSpPr/>
                <p:nvPr/>
              </p:nvSpPr>
              <p:spPr>
                <a:xfrm>
                  <a:off x="1382486" y="2834470"/>
                  <a:ext cx="314330" cy="517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 smtClean="0">
                      <a:solidFill>
                        <a:schemeClr val="tx1"/>
                      </a:solidFill>
                    </a:rPr>
                    <a:t>৯</a:t>
                  </a:r>
                  <a:endParaRPr lang="en-US" sz="3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1307029" y="2912113"/>
                  <a:ext cx="418649" cy="7764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 smtClean="0">
                      <a:solidFill>
                        <a:schemeClr val="tx1"/>
                      </a:solidFill>
                    </a:rPr>
                    <a:t>১০</a:t>
                  </a:r>
                  <a:endParaRPr lang="en-US" sz="32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3352800" y="2667004"/>
                <a:ext cx="855946" cy="838185"/>
                <a:chOff x="1295400" y="2821530"/>
                <a:chExt cx="522515" cy="142344"/>
              </a:xfrm>
              <a:grpFill/>
            </p:grpSpPr>
            <p:cxnSp>
              <p:nvCxnSpPr>
                <p:cNvPr id="36" name="Straight Connector 35"/>
                <p:cNvCxnSpPr/>
                <p:nvPr/>
              </p:nvCxnSpPr>
              <p:spPr>
                <a:xfrm flipV="1">
                  <a:off x="1295400" y="2892702"/>
                  <a:ext cx="522515" cy="2898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Rectangle 36"/>
                <p:cNvSpPr/>
                <p:nvPr/>
              </p:nvSpPr>
              <p:spPr>
                <a:xfrm>
                  <a:off x="1382486" y="2821530"/>
                  <a:ext cx="273183" cy="6470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 smtClean="0">
                      <a:solidFill>
                        <a:schemeClr val="tx1"/>
                      </a:solidFill>
                    </a:rPr>
                    <a:t>৩</a:t>
                  </a:r>
                  <a:endParaRPr lang="en-US" sz="3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1307029" y="2912112"/>
                  <a:ext cx="418649" cy="517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 smtClean="0">
                      <a:solidFill>
                        <a:schemeClr val="tx1"/>
                      </a:solidFill>
                    </a:rPr>
                    <a:t>৮</a:t>
                  </a:r>
                  <a:endParaRPr lang="en-US" sz="32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3" name="Group 42"/>
              <p:cNvGrpSpPr/>
              <p:nvPr/>
            </p:nvGrpSpPr>
            <p:grpSpPr>
              <a:xfrm>
                <a:off x="2223708" y="2667002"/>
                <a:ext cx="925756" cy="914398"/>
                <a:chOff x="3298019" y="3973283"/>
                <a:chExt cx="1002903" cy="1175653"/>
              </a:xfrm>
              <a:grpFill/>
            </p:grpSpPr>
            <p:grpSp>
              <p:nvGrpSpPr>
                <p:cNvPr id="44" name="Group 43"/>
                <p:cNvGrpSpPr/>
                <p:nvPr/>
              </p:nvGrpSpPr>
              <p:grpSpPr>
                <a:xfrm>
                  <a:off x="3733801" y="3973283"/>
                  <a:ext cx="567121" cy="1175653"/>
                  <a:chOff x="1295400" y="2797451"/>
                  <a:chExt cx="649126" cy="199651"/>
                </a:xfrm>
                <a:grpFill/>
              </p:grpSpPr>
              <p:cxnSp>
                <p:nvCxnSpPr>
                  <p:cNvPr id="46" name="Straight Connector 45"/>
                  <p:cNvCxnSpPr/>
                  <p:nvPr/>
                </p:nvCxnSpPr>
                <p:spPr>
                  <a:xfrm flipV="1">
                    <a:off x="1295400" y="2892702"/>
                    <a:ext cx="522515" cy="2898"/>
                  </a:xfrm>
                  <a:prstGeom prst="line">
                    <a:avLst/>
                  </a:pr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7" name="Rectangle 46"/>
                  <p:cNvSpPr/>
                  <p:nvPr/>
                </p:nvSpPr>
                <p:spPr>
                  <a:xfrm>
                    <a:off x="1370568" y="2797451"/>
                    <a:ext cx="409971" cy="61653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b="1" dirty="0" smtClean="0">
                        <a:solidFill>
                          <a:schemeClr val="tx1"/>
                        </a:solidFill>
                      </a:rPr>
                      <a:t>১</a:t>
                    </a:r>
                    <a:endParaRPr lang="en-US" sz="32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8" name="Rectangle 47"/>
                  <p:cNvSpPr/>
                  <p:nvPr/>
                </p:nvSpPr>
                <p:spPr>
                  <a:xfrm>
                    <a:off x="1370568" y="2913914"/>
                    <a:ext cx="573958" cy="8318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b="1" dirty="0" smtClean="0">
                        <a:solidFill>
                          <a:schemeClr val="tx1"/>
                        </a:solidFill>
                      </a:rPr>
                      <a:t>৪</a:t>
                    </a:r>
                    <a:endParaRPr lang="en-US" sz="32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45" name="Rectangle 44"/>
                <p:cNvSpPr/>
                <p:nvPr/>
              </p:nvSpPr>
              <p:spPr>
                <a:xfrm>
                  <a:off x="3298019" y="4267200"/>
                  <a:ext cx="609600" cy="6858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800" dirty="0" smtClean="0">
                      <a:solidFill>
                        <a:schemeClr val="tx1"/>
                      </a:solidFill>
                    </a:rPr>
                    <a:t>২</a:t>
                  </a:r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65" name="Rounded Rectangle 64"/>
            <p:cNvSpPr/>
            <p:nvPr/>
          </p:nvSpPr>
          <p:spPr>
            <a:xfrm>
              <a:off x="-1676400" y="2133600"/>
              <a:ext cx="3107886" cy="6096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>
                  <a:solidFill>
                    <a:schemeClr val="tx1"/>
                  </a:solidFill>
                </a:rPr>
                <a:t>এখানে</a:t>
              </a:r>
              <a:r>
                <a:rPr lang="en-US" sz="3600" dirty="0" smtClean="0">
                  <a:solidFill>
                    <a:schemeClr val="tx1"/>
                  </a:solidFill>
                </a:rPr>
                <a:t>, </a:t>
              </a:r>
              <a:r>
                <a:rPr lang="en-US" sz="3600" dirty="0" err="1" smtClean="0">
                  <a:solidFill>
                    <a:schemeClr val="tx1"/>
                  </a:solidFill>
                </a:rPr>
                <a:t>ভগ্নাংশগুলো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2667000" y="3505202"/>
            <a:ext cx="4114800" cy="1066803"/>
            <a:chOff x="952370" y="2666998"/>
            <a:chExt cx="3602203" cy="1066803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66" name="Equal 65"/>
            <p:cNvSpPr/>
            <p:nvPr/>
          </p:nvSpPr>
          <p:spPr>
            <a:xfrm>
              <a:off x="952370" y="3124191"/>
              <a:ext cx="685800" cy="381000"/>
            </a:xfrm>
            <a:prstGeom prst="mathEqual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1486030" y="2666998"/>
              <a:ext cx="3068543" cy="1066803"/>
              <a:chOff x="2130803" y="2514868"/>
              <a:chExt cx="3068543" cy="1066803"/>
            </a:xfrm>
            <a:grpFill/>
          </p:grpSpPr>
          <p:grpSp>
            <p:nvGrpSpPr>
              <p:cNvPr id="68" name="Group 67"/>
              <p:cNvGrpSpPr/>
              <p:nvPr/>
            </p:nvGrpSpPr>
            <p:grpSpPr>
              <a:xfrm>
                <a:off x="4343400" y="2743459"/>
                <a:ext cx="855946" cy="838210"/>
                <a:chOff x="1295400" y="2834469"/>
                <a:chExt cx="522515" cy="142346"/>
              </a:xfrm>
              <a:grpFill/>
            </p:grpSpPr>
            <p:cxnSp>
              <p:nvCxnSpPr>
                <p:cNvPr id="79" name="Straight Connector 78"/>
                <p:cNvCxnSpPr/>
                <p:nvPr/>
              </p:nvCxnSpPr>
              <p:spPr>
                <a:xfrm flipV="1">
                  <a:off x="1295400" y="2892702"/>
                  <a:ext cx="522515" cy="2898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0" name="Rectangle 79"/>
                <p:cNvSpPr/>
                <p:nvPr/>
              </p:nvSpPr>
              <p:spPr>
                <a:xfrm>
                  <a:off x="1382486" y="2834469"/>
                  <a:ext cx="353034" cy="5176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 smtClean="0">
                      <a:solidFill>
                        <a:schemeClr val="tx1"/>
                      </a:solidFill>
                    </a:rPr>
                    <a:t>৯</a:t>
                  </a:r>
                  <a:endParaRPr lang="en-US" sz="3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1316871" y="2912113"/>
                  <a:ext cx="418649" cy="6470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 smtClean="0">
                      <a:solidFill>
                        <a:schemeClr val="tx1"/>
                      </a:solidFill>
                    </a:rPr>
                    <a:t>১০</a:t>
                  </a:r>
                  <a:endParaRPr lang="en-US" sz="32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9" name="Group 68"/>
              <p:cNvGrpSpPr/>
              <p:nvPr/>
            </p:nvGrpSpPr>
            <p:grpSpPr>
              <a:xfrm>
                <a:off x="3531660" y="2743471"/>
                <a:ext cx="914400" cy="838193"/>
                <a:chOff x="1404582" y="2834469"/>
                <a:chExt cx="558197" cy="142343"/>
              </a:xfrm>
              <a:grpFill/>
            </p:grpSpPr>
            <p:cxnSp>
              <p:nvCxnSpPr>
                <p:cNvPr id="76" name="Straight Connector 75"/>
                <p:cNvCxnSpPr/>
                <p:nvPr/>
              </p:nvCxnSpPr>
              <p:spPr>
                <a:xfrm rot="5400000" flipH="1" flipV="1">
                  <a:off x="1663899" y="2751626"/>
                  <a:ext cx="6469" cy="301562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7" name="Rectangle 76"/>
                <p:cNvSpPr/>
                <p:nvPr/>
              </p:nvSpPr>
              <p:spPr>
                <a:xfrm>
                  <a:off x="1502937" y="2834469"/>
                  <a:ext cx="372131" cy="517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 smtClean="0">
                      <a:solidFill>
                        <a:schemeClr val="tx1"/>
                      </a:solidFill>
                    </a:rPr>
                    <a:t>৩</a:t>
                  </a:r>
                  <a:endParaRPr lang="en-US" sz="3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" name="Rectangle 77"/>
                <p:cNvSpPr/>
                <p:nvPr/>
              </p:nvSpPr>
              <p:spPr>
                <a:xfrm>
                  <a:off x="1404582" y="2912110"/>
                  <a:ext cx="558197" cy="6470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 smtClean="0">
                      <a:solidFill>
                        <a:schemeClr val="tx1"/>
                      </a:solidFill>
                    </a:rPr>
                    <a:t>৮</a:t>
                  </a:r>
                  <a:endParaRPr lang="en-US" sz="32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1" name="Group 70"/>
              <p:cNvGrpSpPr/>
              <p:nvPr/>
            </p:nvGrpSpPr>
            <p:grpSpPr>
              <a:xfrm>
                <a:off x="2130803" y="2514868"/>
                <a:ext cx="1495263" cy="1066803"/>
                <a:chOff x="681397" y="2764228"/>
                <a:chExt cx="1854099" cy="232927"/>
              </a:xfrm>
              <a:grpFill/>
            </p:grpSpPr>
            <p:cxnSp>
              <p:nvCxnSpPr>
                <p:cNvPr id="73" name="Straight Connector 72"/>
                <p:cNvCxnSpPr/>
                <p:nvPr/>
              </p:nvCxnSpPr>
              <p:spPr>
                <a:xfrm>
                  <a:off x="1295399" y="2895597"/>
                  <a:ext cx="944866" cy="1734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4" name="Rectangle 73"/>
                <p:cNvSpPr/>
                <p:nvPr/>
              </p:nvSpPr>
              <p:spPr>
                <a:xfrm>
                  <a:off x="681397" y="2764228"/>
                  <a:ext cx="1854099" cy="11646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 smtClean="0">
                      <a:solidFill>
                        <a:schemeClr val="tx1"/>
                      </a:solidFill>
                    </a:rPr>
                    <a:t>২×৪+১</a:t>
                  </a:r>
                  <a:endParaRPr lang="en-US" sz="3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1295399" y="2913966"/>
                  <a:ext cx="874887" cy="8318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 smtClean="0">
                      <a:solidFill>
                        <a:schemeClr val="tx1"/>
                      </a:solidFill>
                    </a:rPr>
                    <a:t>৪</a:t>
                  </a:r>
                  <a:endParaRPr lang="en-US" sz="3200" b="1" dirty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98" name="Group 97"/>
          <p:cNvGrpSpPr/>
          <p:nvPr/>
        </p:nvGrpSpPr>
        <p:grpSpPr>
          <a:xfrm>
            <a:off x="2590800" y="4876797"/>
            <a:ext cx="3810000" cy="990601"/>
            <a:chOff x="1219200" y="2819387"/>
            <a:chExt cx="3335373" cy="990601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00" name="Equal 99"/>
            <p:cNvSpPr/>
            <p:nvPr/>
          </p:nvSpPr>
          <p:spPr>
            <a:xfrm>
              <a:off x="1219200" y="3048000"/>
              <a:ext cx="685800" cy="381000"/>
            </a:xfrm>
            <a:prstGeom prst="mathEqual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02" name="Group 101"/>
            <p:cNvGrpSpPr/>
            <p:nvPr/>
          </p:nvGrpSpPr>
          <p:grpSpPr>
            <a:xfrm>
              <a:off x="1952982" y="2819387"/>
              <a:ext cx="2601591" cy="990601"/>
              <a:chOff x="2597755" y="2667257"/>
              <a:chExt cx="2601591" cy="990601"/>
            </a:xfrm>
            <a:grpFill/>
          </p:grpSpPr>
          <p:grpSp>
            <p:nvGrpSpPr>
              <p:cNvPr id="103" name="Group 102"/>
              <p:cNvGrpSpPr/>
              <p:nvPr/>
            </p:nvGrpSpPr>
            <p:grpSpPr>
              <a:xfrm>
                <a:off x="4343400" y="2743499"/>
                <a:ext cx="855946" cy="838212"/>
                <a:chOff x="1295400" y="2834469"/>
                <a:chExt cx="522515" cy="142346"/>
              </a:xfrm>
              <a:grpFill/>
            </p:grpSpPr>
            <p:cxnSp>
              <p:nvCxnSpPr>
                <p:cNvPr id="120" name="Straight Connector 119"/>
                <p:cNvCxnSpPr/>
                <p:nvPr/>
              </p:nvCxnSpPr>
              <p:spPr>
                <a:xfrm flipV="1">
                  <a:off x="1295400" y="2892702"/>
                  <a:ext cx="522515" cy="2898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1" name="Rectangle 120"/>
                <p:cNvSpPr/>
                <p:nvPr/>
              </p:nvSpPr>
              <p:spPr>
                <a:xfrm>
                  <a:off x="1382486" y="2834469"/>
                  <a:ext cx="353034" cy="5176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 smtClean="0">
                      <a:solidFill>
                        <a:schemeClr val="tx1"/>
                      </a:solidFill>
                    </a:rPr>
                    <a:t>৯</a:t>
                  </a:r>
                  <a:endParaRPr lang="en-US" sz="3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2" name="Rectangle 121"/>
                <p:cNvSpPr/>
                <p:nvPr/>
              </p:nvSpPr>
              <p:spPr>
                <a:xfrm>
                  <a:off x="1316871" y="2912113"/>
                  <a:ext cx="418649" cy="6470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 smtClean="0">
                      <a:solidFill>
                        <a:schemeClr val="tx1"/>
                      </a:solidFill>
                    </a:rPr>
                    <a:t>১০</a:t>
                  </a:r>
                  <a:endParaRPr lang="en-US" sz="32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05" name="Group 104"/>
              <p:cNvGrpSpPr/>
              <p:nvPr/>
            </p:nvGrpSpPr>
            <p:grpSpPr>
              <a:xfrm>
                <a:off x="3531658" y="2743491"/>
                <a:ext cx="914399" cy="838194"/>
                <a:chOff x="1404582" y="2834469"/>
                <a:chExt cx="558197" cy="142343"/>
              </a:xfrm>
              <a:grpFill/>
            </p:grpSpPr>
            <p:cxnSp>
              <p:nvCxnSpPr>
                <p:cNvPr id="117" name="Straight Connector 116"/>
                <p:cNvCxnSpPr/>
                <p:nvPr/>
              </p:nvCxnSpPr>
              <p:spPr>
                <a:xfrm rot="5400000" flipH="1" flipV="1">
                  <a:off x="1663899" y="2751626"/>
                  <a:ext cx="6469" cy="301562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8" name="Rectangle 117"/>
                <p:cNvSpPr/>
                <p:nvPr/>
              </p:nvSpPr>
              <p:spPr>
                <a:xfrm>
                  <a:off x="1502937" y="2834469"/>
                  <a:ext cx="372131" cy="517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 smtClean="0">
                      <a:solidFill>
                        <a:schemeClr val="tx1"/>
                      </a:solidFill>
                    </a:rPr>
                    <a:t>৩</a:t>
                  </a:r>
                  <a:endParaRPr lang="en-US" sz="3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9" name="Rectangle 118"/>
                <p:cNvSpPr/>
                <p:nvPr/>
              </p:nvSpPr>
              <p:spPr>
                <a:xfrm>
                  <a:off x="1404582" y="2912110"/>
                  <a:ext cx="558197" cy="6470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 smtClean="0">
                      <a:solidFill>
                        <a:schemeClr val="tx1"/>
                      </a:solidFill>
                    </a:rPr>
                    <a:t>৮</a:t>
                  </a:r>
                  <a:endParaRPr lang="en-US" sz="32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08" name="Group 107"/>
              <p:cNvGrpSpPr/>
              <p:nvPr/>
            </p:nvGrpSpPr>
            <p:grpSpPr>
              <a:xfrm>
                <a:off x="2597755" y="2667257"/>
                <a:ext cx="790217" cy="990601"/>
                <a:chOff x="1260410" y="2797398"/>
                <a:chExt cx="979855" cy="216281"/>
              </a:xfrm>
              <a:grpFill/>
            </p:grpSpPr>
            <p:cxnSp>
              <p:nvCxnSpPr>
                <p:cNvPr id="113" name="Straight Connector 112"/>
                <p:cNvCxnSpPr/>
                <p:nvPr/>
              </p:nvCxnSpPr>
              <p:spPr>
                <a:xfrm>
                  <a:off x="1295399" y="2895597"/>
                  <a:ext cx="944866" cy="1734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5" name="Rectangle 114"/>
                <p:cNvSpPr/>
                <p:nvPr/>
              </p:nvSpPr>
              <p:spPr>
                <a:xfrm>
                  <a:off x="1260410" y="2797398"/>
                  <a:ext cx="827160" cy="8318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 smtClean="0">
                      <a:solidFill>
                        <a:schemeClr val="tx1"/>
                      </a:solidFill>
                    </a:rPr>
                    <a:t>৯</a:t>
                  </a:r>
                  <a:endParaRPr lang="en-US" sz="3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6" name="Rectangle 115"/>
                <p:cNvSpPr/>
                <p:nvPr/>
              </p:nvSpPr>
              <p:spPr>
                <a:xfrm>
                  <a:off x="1295399" y="2913966"/>
                  <a:ext cx="661406" cy="9971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 smtClean="0">
                      <a:solidFill>
                        <a:schemeClr val="tx1"/>
                      </a:solidFill>
                    </a:rPr>
                    <a:t>৪</a:t>
                  </a:r>
                  <a:endParaRPr lang="en-US" sz="3200" b="1" dirty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xmlns="" val="3552234214"/>
      </p:ext>
    </p:extLst>
  </p:cSld>
  <p:clrMapOvr>
    <a:masterClrMapping/>
  </p:clrMapOvr>
  <p:transition spd="med">
    <p:comb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976</TotalTime>
  <Words>686</Words>
  <Application>Microsoft Office PowerPoint</Application>
  <PresentationFormat>On-screen Show (4:3)</PresentationFormat>
  <Paragraphs>281</Paragraphs>
  <Slides>21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Office Theme</vt:lpstr>
      <vt:lpstr>Custom Design</vt:lpstr>
      <vt:lpstr>Oriel</vt:lpstr>
      <vt:lpstr>Slide 1</vt:lpstr>
      <vt:lpstr>Slide 2</vt:lpstr>
      <vt:lpstr>শিখনফল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প্রশ্নোত্তর পর্ব</vt:lpstr>
      <vt:lpstr>Slide 17</vt:lpstr>
      <vt:lpstr>Slide 18</vt:lpstr>
      <vt:lpstr>Slide 19</vt:lpstr>
      <vt:lpstr>Slide 20</vt:lpstr>
      <vt:lpstr>ধন্যবাদ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Ratan</dc:creator>
  <cp:lastModifiedBy>Ratan</cp:lastModifiedBy>
  <cp:revision>258</cp:revision>
  <dcterms:created xsi:type="dcterms:W3CDTF">2006-08-16T00:00:00Z</dcterms:created>
  <dcterms:modified xsi:type="dcterms:W3CDTF">2020-03-25T18:09:54Z</dcterms:modified>
</cp:coreProperties>
</file>