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2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0401-E8FE-4C63-9125-7F1755B0C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922CE-32EF-4A5E-8C4B-1551687D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3B9D-A7D7-4211-B326-7D0D597D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3FCC4-7EE2-4667-8926-A7DAC7BB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B3FF6-4652-46F0-B7B4-5D2FDD38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4844-FB75-4D28-B5B8-7852F12C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7A46F-DCB5-4584-B107-86372FA12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0D7B6-6663-4367-BD82-14924C26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39E9-18E6-42F1-A06F-F58CE66F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02D2-88FE-4DCD-B00F-8341BD89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67CAA-E917-4D45-8F52-DCD7636E1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D3E9F-9C7E-4898-A1C5-D22B5007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F71BA-AB5A-4112-84DE-C651C8A3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C5E6-C66E-4DAA-9773-C9AB29AB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7BF3-F02C-4149-9B3F-F7E55D1D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A57-745C-46B7-B414-E79AE8B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9258-A44B-4401-95BE-4A82B85C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695AE-F3D5-4ABE-AAA7-50D959F2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82E5-5D85-458E-92C7-282CAC2A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8763-1FFE-4C77-B0F3-96FFB758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A64E-5EB0-4F80-B7F7-5F5F1F9B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60B95-EDD8-4E95-82D5-2EB3145DC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CFFE7-E17D-4014-B06C-3B22EC28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0AE6-7DA4-4AA0-A8DE-FE003717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762F-7F0C-4183-B94D-B17BAB9E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8677-FEB0-4A16-A296-12ABCB0B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814-7944-41BE-AB50-A3B80EF24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CFE6F-6F29-4422-AD0A-EB2FAC8BD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DE04D-368A-4038-A591-D4EEE0AC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E8FC2-4935-4BF1-8AC7-E5D41E90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623F2-378F-493F-A24F-D251C32A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DC1D-D0FE-43A8-BE5E-0B76BA4E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BE7E-CE5C-476E-BD0A-42ACB1CCF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98591-650C-49D7-BFC6-6619DA11A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64C55-0AB9-4F2C-9928-BA0AFBF9A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1AB0B-5678-4143-8F92-85BCBDDF5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AAC09-F396-4CA0-90BA-12E1935B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44B81-0003-4E87-B392-1F140E8C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67A69-FAD2-452C-96FD-3E5125C9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6861-3AE0-4C8F-9A4B-B383CC9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EB0BF-E867-40A4-B160-8BB412D0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D093-AD96-4090-8C23-F447C997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98BBC-C317-45F7-A88C-9636B6FE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486FC-E291-464E-B708-299F30AE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D4E7-1A45-43ED-87FA-1855A78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C42FB-29F9-4C49-BDFD-E0D59D9A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721D-59CD-4AA4-91EA-0D7D285E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8908-0373-483E-8DB6-9F65B64A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6ABC1-14B6-4F13-AB3F-00626FD51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91E4A-71F5-4A5A-A5A7-FB6A4D8A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BD0FD-12B8-4EBC-B221-2F08A31D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44F98-1508-4FB2-8C70-5F76E165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4C9D-CEC7-443D-9D81-26586A61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64FE7-8BBF-4A33-80D1-3D2CB27A7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56613-A3CD-48FF-93F7-A2978092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0EA9E-D330-4494-A772-E83A813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1AFC9-BFA2-48BE-A3C7-E9859690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BC410-5916-419E-9D13-633F075F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8F00B-4797-4CC8-9B6B-24146762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00F1A-819B-440F-BF0E-6F8B6DAB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1FDE-4D1A-4A37-BF1D-A36FE044F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8A3E-2865-4E1B-9C38-8A1F44E8AA3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BF60-9D70-4711-B65A-6D0AA6C6A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FD21-A37E-4E01-812E-2509145EA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9AC0-7735-4F3E-AB93-00E323B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676DD-25FB-485F-935A-B291612D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00" y="192946"/>
            <a:ext cx="10591799" cy="6392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D7E00-7F47-4EBB-8E1E-C5CE85D0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A2AB1-9BA7-4FEE-9AA8-9FF9DB9CB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82" y="330590"/>
            <a:ext cx="3802967" cy="6330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0AFB8-9EA7-4B59-A0DB-9C2BF10C6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61" y="330591"/>
            <a:ext cx="3958356" cy="6330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93B015-EFC8-4373-AE63-D44615E690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1" y="330591"/>
            <a:ext cx="3656958" cy="63304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EB8C84-76C1-4007-89A4-2BCBF6BB5BE5}"/>
              </a:ext>
            </a:extLst>
          </p:cNvPr>
          <p:cNvSpPr/>
          <p:nvPr/>
        </p:nvSpPr>
        <p:spPr>
          <a:xfrm>
            <a:off x="1031630" y="5697415"/>
            <a:ext cx="10630487" cy="82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প্রধানমন্ত্রীর চিঠি শিক্ষার্থীদের হাতে পৌছানো ও  পড়ে শোনালাম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AB1DB-3B65-4ACB-92B7-77546F74CE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A7BAE6-F4C8-4583-8760-6E541D06E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275" y="3035104"/>
            <a:ext cx="4580792" cy="3770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05702-63F1-4815-A74F-293991E80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819" y="42203"/>
            <a:ext cx="4696332" cy="3609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0A153-9F91-43E5-A0DE-2AD8F40EC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898" y="-214532"/>
            <a:ext cx="5397306" cy="36092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776D1C-9693-4276-BB1C-68F2E5F0AD46}"/>
              </a:ext>
            </a:extLst>
          </p:cNvPr>
          <p:cNvSpPr txBox="1"/>
          <p:nvPr/>
        </p:nvSpPr>
        <p:spPr>
          <a:xfrm>
            <a:off x="8609428" y="5894363"/>
            <a:ext cx="327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১৬/০৩/২০২০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86771-B0AE-4348-B356-82EE9811A545}"/>
              </a:ext>
            </a:extLst>
          </p:cNvPr>
          <p:cNvSpPr txBox="1"/>
          <p:nvPr/>
        </p:nvSpPr>
        <p:spPr>
          <a:xfrm>
            <a:off x="44661" y="5813322"/>
            <a:ext cx="327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১৬/০৩/২০২০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F4BB1-AC8C-4969-8C4B-EF58FE6D2B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04236-5EE2-4FBA-ACFF-A50277125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52425"/>
            <a:ext cx="10528300" cy="5915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A0DD-E276-4D7F-B0B8-96DE240740EF}"/>
              </a:ext>
            </a:extLst>
          </p:cNvPr>
          <p:cNvSpPr/>
          <p:nvPr/>
        </p:nvSpPr>
        <p:spPr>
          <a:xfrm>
            <a:off x="1181686" y="3530600"/>
            <a:ext cx="9439421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915E0-444B-4EE8-8916-9899BEB55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252">
              <a:schemeClr val="accent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8B642-DBA4-4FF2-B03C-978EA5AB1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36" y="281355"/>
            <a:ext cx="5436869" cy="6330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A58D2-F575-4CC5-B68F-05E16700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563" y="281355"/>
            <a:ext cx="5143500" cy="6330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673BA-99BB-4CF6-BBFF-85F8C35916A8}"/>
              </a:ext>
            </a:extLst>
          </p:cNvPr>
          <p:cNvSpPr txBox="1"/>
          <p:nvPr/>
        </p:nvSpPr>
        <p:spPr>
          <a:xfrm>
            <a:off x="2782030" y="5627076"/>
            <a:ext cx="739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উপলক্ষ্যে আমাদের প্রস্তুতি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A6A5C-C0CA-400A-A33F-DC6815F4DA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C69489-58CC-4EB5-B68F-B0EEA7A1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78" y="225084"/>
            <a:ext cx="11411244" cy="662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E23DD7-D628-48BC-937D-47B1F0374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909BFE-7BE2-45E2-9903-CFC4034E62E0}"/>
              </a:ext>
            </a:extLst>
          </p:cNvPr>
          <p:cNvSpPr/>
          <p:nvPr/>
        </p:nvSpPr>
        <p:spPr>
          <a:xfrm>
            <a:off x="702213" y="6006903"/>
            <a:ext cx="11099409" cy="7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বেরকাঠী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য়,ঝালকাঠি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2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1C981-91F3-4155-BD1E-8731E3B1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9" y="92715"/>
            <a:ext cx="11690253" cy="5632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B5095-B00B-44D3-ABFA-FC6628EDFF6E}"/>
              </a:ext>
            </a:extLst>
          </p:cNvPr>
          <p:cNvSpPr/>
          <p:nvPr/>
        </p:nvSpPr>
        <p:spPr>
          <a:xfrm>
            <a:off x="407963" y="5894363"/>
            <a:ext cx="11591779" cy="70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বেরকাঠী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য়,ঝালকাঠি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BC94A-A9CB-4A96-A02C-CEA81C1F8365}"/>
              </a:ext>
            </a:extLst>
          </p:cNvPr>
          <p:cNvSpPr txBox="1"/>
          <p:nvPr/>
        </p:nvSpPr>
        <p:spPr>
          <a:xfrm>
            <a:off x="6096000" y="1512394"/>
            <a:ext cx="578651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en-US" sz="4400" b="1" dirty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5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A70785-4554-4301-BF6F-FAF1FB3D9B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7" y="182880"/>
            <a:ext cx="5461873" cy="6900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EFEFE6-EF1B-4952-937A-E73E52E81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5084"/>
            <a:ext cx="56406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36B88-027D-4C8D-B7A5-38DAB333CD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2508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278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36B88-027D-4C8D-B7A5-38DAB333C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96" y="295422"/>
            <a:ext cx="2212326" cy="1275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A9C4D-899F-4D49-A46F-CCE4AEF14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778" y="152371"/>
            <a:ext cx="4520729" cy="6635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71470-8189-4708-AA83-5E3F9B508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73" y="212158"/>
            <a:ext cx="4221296" cy="651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7EDFB-5E47-4F92-91F6-99AD3A694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8" y="152372"/>
            <a:ext cx="3774886" cy="6515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934CC6-54F9-4223-ADB0-16EE20D0A36B}"/>
              </a:ext>
            </a:extLst>
          </p:cNvPr>
          <p:cNvSpPr txBox="1"/>
          <p:nvPr/>
        </p:nvSpPr>
        <p:spPr>
          <a:xfrm>
            <a:off x="3545058" y="5750004"/>
            <a:ext cx="4520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দেয়ালিকা তৈরি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8E6E7-4642-4BDC-A5F3-599F3B3ED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142" y="152371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204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97D9C-10A8-4E75-B399-EDE78D82C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957" y="130517"/>
            <a:ext cx="5763064" cy="6727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36B88-027D-4C8D-B7A5-38DAB333C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449" y="130517"/>
            <a:ext cx="2212326" cy="127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D4831-2ADA-451A-BB1B-49AEEA7AF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9" y="98474"/>
            <a:ext cx="5763064" cy="6759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BA70B1-55E2-4804-A45C-82068B025C5B}"/>
              </a:ext>
            </a:extLst>
          </p:cNvPr>
          <p:cNvSpPr txBox="1"/>
          <p:nvPr/>
        </p:nvSpPr>
        <p:spPr>
          <a:xfrm>
            <a:off x="365760" y="398957"/>
            <a:ext cx="927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SMC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127998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0250E-0B69-4D0A-8FE2-7E8F5A4512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60" y="18439"/>
            <a:ext cx="3612012" cy="3414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A2578-F8FA-4837-8D78-CB19F3D6F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903" y="3366840"/>
            <a:ext cx="3927937" cy="3338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721BC-6E49-4ACF-8C69-C5F8AF501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60" y="3559126"/>
            <a:ext cx="3612012" cy="3146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2D9FD-9EF9-4903-BAE1-E4476C6864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312" y="145048"/>
            <a:ext cx="3927937" cy="3153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36B88-027D-4C8D-B7A5-38DAB333CD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14" y="145049"/>
            <a:ext cx="2212326" cy="1275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922EA-397C-447E-9759-E7DA54C0E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0000"/>
            <a:ext cx="3812345" cy="6433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7F1577-EAE1-4C54-952C-63E5653B3CA1}"/>
              </a:ext>
            </a:extLst>
          </p:cNvPr>
          <p:cNvSpPr txBox="1"/>
          <p:nvPr/>
        </p:nvSpPr>
        <p:spPr>
          <a:xfrm>
            <a:off x="742729" y="5597779"/>
            <a:ext cx="6830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শেষ মুহূর্তের প্র্যাকটিস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117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118">
              <a:schemeClr val="accent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0D655-DDBC-4019-B6D6-77A472A47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75"/>
            <a:ext cx="3685735" cy="6590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21814-DB9A-487C-BD29-EECF8E561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93" y="63304"/>
            <a:ext cx="3861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ECCA5-87A4-4528-A80B-020777B57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950" y="302455"/>
            <a:ext cx="3861288" cy="6379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2EFB60-1023-442C-AC24-6EBEBBB146F7}"/>
              </a:ext>
            </a:extLst>
          </p:cNvPr>
          <p:cNvSpPr txBox="1"/>
          <p:nvPr/>
        </p:nvSpPr>
        <p:spPr>
          <a:xfrm>
            <a:off x="776800" y="382862"/>
            <a:ext cx="98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প্রধানমন্ত্রীর চিঠি শিক্ষার্থীদের হাতে পৌছানো ও পাঠ করে শোনানো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1F928-ED57-482B-B3A2-58743C6889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502" y="63304"/>
            <a:ext cx="2212326" cy="1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910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Bina</dc:creator>
  <cp:lastModifiedBy>Nasrin Bina</cp:lastModifiedBy>
  <cp:revision>13</cp:revision>
  <dcterms:created xsi:type="dcterms:W3CDTF">2020-03-22T17:30:23Z</dcterms:created>
  <dcterms:modified xsi:type="dcterms:W3CDTF">2020-03-27T13:27:05Z</dcterms:modified>
</cp:coreProperties>
</file>