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6" r:id="rId4"/>
    <p:sldId id="261" r:id="rId5"/>
    <p:sldId id="259" r:id="rId6"/>
    <p:sldId id="268" r:id="rId7"/>
    <p:sldId id="270" r:id="rId8"/>
    <p:sldId id="274" r:id="rId9"/>
    <p:sldId id="272" r:id="rId10"/>
    <p:sldId id="275" r:id="rId11"/>
    <p:sldId id="263" r:id="rId12"/>
    <p:sldId id="264" r:id="rId13"/>
    <p:sldId id="27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0" d="100"/>
          <a:sy n="70" d="100"/>
        </p:scale>
        <p:origin x="139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F6F146-7024-49B6-B274-3EC4D590247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EF0829-3D4C-420B-892A-90D0335036A4}" type="pres">
      <dgm:prSet presAssocID="{B0F6F146-7024-49B6-B274-3EC4D59024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3B7D635-473E-4F9B-B8FA-A56DD7D3927A}" type="presOf" srcId="{B0F6F146-7024-49B6-B274-3EC4D5902471}" destId="{B6EF0829-3D4C-420B-892A-90D0335036A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90171-C0FF-42A2-A79E-774FCDCD411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A45B9-7787-4B00-8C1A-8F59A8D1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0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A45B9-7787-4B00-8C1A-8F59A8D118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50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	=ফস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A45B9-7787-4B00-8C1A-8F59A8D118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0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0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itchFamily="2" charset="0"/>
                <a:cs typeface="Kalpurush" pitchFamily="2" charset="0"/>
              </a:rPr>
              <a:t>শুভেচ্ছা ও অভিনন্দন 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70739"/>
            <a:ext cx="8052634" cy="5358661"/>
          </a:xfrm>
          <a:prstGeom prst="rect">
            <a:avLst/>
          </a:prstGeom>
          <a:ln w="88900" cap="sq" cmpd="thickThin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2690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6" b="-1"/>
          <a:stretch/>
        </p:blipFill>
        <p:spPr>
          <a:xfrm>
            <a:off x="454925" y="685800"/>
            <a:ext cx="6858001" cy="26285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95600"/>
            <a:ext cx="6679259" cy="3810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685800"/>
            <a:ext cx="4572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1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306" y="2209800"/>
            <a:ext cx="83512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থাক্রমে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দুরত্বে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অতিভূজ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অতিভূজ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 নির্ণয় কর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667000" y="304800"/>
            <a:ext cx="4038600" cy="1295400"/>
          </a:xfrm>
          <a:prstGeom prst="wedgeRoundRectCallou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74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1800" y="3810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057400"/>
            <a:ext cx="8153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বর্গ আকঁ ?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 ক্ষেত্রের এক বাহুর দৈর্ঘ্য ১০ সে.মি হলে এর ক্ষেত্রফল কত হবে ?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ী  ত্রিভূজের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অতিভূজ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লম্ব ৩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হলে ভূমির দৈর্ঘ্য কত? </a:t>
            </a:r>
          </a:p>
        </p:txBody>
      </p:sp>
    </p:spTree>
    <p:extLst>
      <p:ext uri="{BB962C8B-B14F-4D97-AF65-F5344CB8AC3E}">
        <p14:creationId xmlns:p14="http://schemas.microsoft.com/office/powerpoint/2010/main" val="101505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28800" y="228600"/>
            <a:ext cx="4267200" cy="18288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বাড়ির কাজ 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5" b="23456"/>
          <a:stretch/>
        </p:blipFill>
        <p:spPr>
          <a:xfrm>
            <a:off x="2728741" y="2133601"/>
            <a:ext cx="2467318" cy="16001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" y="3809999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উপররে চিত্রে সাহায্যে পীথাগোরাসের উপপাদ্যটি প্রমাণ কর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64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70798"/>
            <a:ext cx="8305800" cy="56538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1371600"/>
            <a:ext cx="5867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b="1" dirty="0">
              <a:solidFill>
                <a:schemeClr val="tx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83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296" y="2971799"/>
            <a:ext cx="4392304" cy="1631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সম্পাদনায়,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ইডি নং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999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,১০০২,১০০৮,১০০৯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,১০১০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,1019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286000" y="228600"/>
            <a:ext cx="3429000" cy="1905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</a:rPr>
              <a:t>পরিচিতি</a:t>
            </a:r>
            <a:r>
              <a:rPr lang="bn-IN" sz="36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US" sz="3600" dirty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2743200"/>
            <a:ext cx="3886200" cy="25853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bn-BD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শ্রেণী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/০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</a:p>
          <a:p>
            <a:endParaRPr lang="bn-BD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4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762000" y="1600200"/>
            <a:ext cx="7848600" cy="3581400"/>
          </a:xfrm>
          <a:prstGeom prst="round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4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533400"/>
            <a:ext cx="4267200" cy="47244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76800" y="533400"/>
            <a:ext cx="4114800" cy="4648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7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45528291"/>
              </p:ext>
            </p:extLst>
          </p:nvPr>
        </p:nvGraphicFramePr>
        <p:xfrm>
          <a:off x="0" y="1066800"/>
          <a:ext cx="8153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0" b="4514"/>
          <a:stretch/>
        </p:blipFill>
        <p:spPr>
          <a:xfrm>
            <a:off x="185381" y="1364060"/>
            <a:ext cx="8873830" cy="593500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399" y="163731"/>
            <a:ext cx="8873829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bn-BD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29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2667000" y="76200"/>
            <a:ext cx="3352800" cy="1371600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447800"/>
            <a:ext cx="80772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400" dirty="0">
              <a:solidFill>
                <a:schemeClr val="tx2"/>
              </a:solidFill>
            </a:endParaRPr>
          </a:p>
          <a:p>
            <a:r>
              <a:rPr lang="bn-IN" sz="2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r>
              <a:rPr lang="bn-IN" sz="4400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</a:t>
            </a:r>
          </a:p>
          <a:p>
            <a:endParaRPr lang="bn-BD" sz="3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bn-BD" sz="36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পিথাগোরাসের উপপাদ্য কি তা বলতে পারবে</a:t>
            </a:r>
            <a:r>
              <a:rPr lang="bn-IN" sz="3600" b="1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b="1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bn-BD" sz="36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পিথাগোরাসের </a:t>
            </a:r>
            <a:r>
              <a:rPr lang="bn-BD" sz="3600" b="1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উপপাদ্যকে জ্যামিতিক চিত্রের মাধ্যমে প্রকাশ করতে </a:t>
            </a:r>
            <a:r>
              <a:rPr lang="bn-BD" sz="36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3600" b="1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b="1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bn-BD" sz="3600" b="1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পিথাগোরাসের উপপাদ্য প্রমাণ করতে </a:t>
            </a:r>
            <a:r>
              <a:rPr lang="bn-BD" sz="36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36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3600" b="1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28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76800" y="28194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2793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সমকোণী ত্রিভূজ এবং বর্গক্ষেত্র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নিয়ে  </a:t>
            </a:r>
            <a:r>
              <a:rPr lang="bn-BD" sz="3200" b="1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“পিথাগোরাস”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নামের একজন গণিতবিদ একটি উপপাদ্য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 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করেন, - </a:t>
            </a:r>
            <a:r>
              <a:rPr lang="bn-BD" sz="3200" b="1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 “পিথাগোরাসের উপপাদ্য”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নামে পরিচিত</a:t>
            </a:r>
          </a:p>
          <a:p>
            <a:pPr algn="ctr">
              <a:lnSpc>
                <a:spcPct val="200000"/>
              </a:lnSpc>
            </a:pPr>
            <a:endParaRPr lang="bn-BD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37245" y="294501"/>
            <a:ext cx="2362200" cy="208966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Right Triangle 3"/>
          <p:cNvSpPr/>
          <p:nvPr/>
        </p:nvSpPr>
        <p:spPr>
          <a:xfrm>
            <a:off x="762000" y="330323"/>
            <a:ext cx="2743200" cy="2260477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6785" y="2864766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Kalpurush" pitchFamily="2" charset="0"/>
                <a:cs typeface="Kalpurush" pitchFamily="2" charset="0"/>
              </a:rPr>
              <a:t>     </a:t>
            </a:r>
            <a:r>
              <a:rPr lang="bn-BD" sz="2000" dirty="0" smtClean="0">
                <a:latin typeface="Kalpurush" pitchFamily="2" charset="0"/>
                <a:cs typeface="Kalpurush" pitchFamily="2" charset="0"/>
              </a:rPr>
              <a:t>সমকোণী ত্রিভূজ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2726266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Kalpurush" pitchFamily="2" charset="0"/>
                <a:cs typeface="Kalpurush" pitchFamily="2" charset="0"/>
              </a:rPr>
              <a:t>বর্গক্ষেত্র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  <a:p>
            <a:pPr algn="ctr"/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59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 animBg="1"/>
      <p:bldP spid="3" grpId="1" animBg="1"/>
      <p:bldP spid="4" grpId="0" animBg="1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228600"/>
            <a:ext cx="70866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IN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BD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থাগোরাসের </a:t>
            </a:r>
            <a:r>
              <a:rPr lang="bn-BD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উপপাদ্যঃ </a:t>
            </a:r>
          </a:p>
          <a:p>
            <a:pPr algn="just"/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সমকোণী ত্রিভূজের অতিভূজের উপর অঙ্কিত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ত্রে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তার অপর দুই বাহুর উপর অঙ্কিত বর্গক্ষেত্রের ক্ষেত্রফলদ্বয়ের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সমষ্টির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  <a:p>
            <a:pPr algn="just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</a:p>
          <a:p>
            <a:pPr algn="just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6" t="8041" r="5797" b="9541"/>
          <a:stretch/>
        </p:blipFill>
        <p:spPr>
          <a:xfrm>
            <a:off x="1752600" y="3505200"/>
            <a:ext cx="44958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73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-19334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পিথাগোরাসের উপপাদ্যঃ </a:t>
            </a:r>
          </a:p>
          <a:p>
            <a:pPr algn="just"/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সমকোণী ত্রিভূজের অতিভূজের উপর অঙ্কিত বর্গক্ষেরের ক্ষেত্রফল তার অপর দুই বাহুর উপর অঙ্কিত বর্গক্ষেত্রের ক্ষেত্রফলদ্বয়ের ক্ষেত্রফলের  সমান।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337" y="2808869"/>
            <a:ext cx="6193525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08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217</Words>
  <Application>Microsoft Office PowerPoint</Application>
  <PresentationFormat>On-screen Show (4:3)</PresentationFormat>
  <Paragraphs>39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Kalpurush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JIHAN--JISAM</dc:creator>
  <cp:lastModifiedBy>User</cp:lastModifiedBy>
  <cp:revision>74</cp:revision>
  <dcterms:created xsi:type="dcterms:W3CDTF">2006-08-16T00:00:00Z</dcterms:created>
  <dcterms:modified xsi:type="dcterms:W3CDTF">2020-03-14T04:07:30Z</dcterms:modified>
</cp:coreProperties>
</file>