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6" r:id="rId11"/>
    <p:sldId id="277" r:id="rId12"/>
    <p:sldId id="271" r:id="rId13"/>
    <p:sldId id="267" r:id="rId14"/>
    <p:sldId id="268" r:id="rId15"/>
    <p:sldId id="269" r:id="rId16"/>
    <p:sldId id="270" r:id="rId17"/>
    <p:sldId id="278" r:id="rId18"/>
    <p:sldId id="279" r:id="rId19"/>
    <p:sldId id="272" r:id="rId20"/>
    <p:sldId id="273" r:id="rId21"/>
    <p:sldId id="274" r:id="rId22"/>
    <p:sldId id="280" r:id="rId23"/>
    <p:sldId id="281" r:id="rId24"/>
    <p:sldId id="282" r:id="rId25"/>
    <p:sldId id="283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E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296-0FBF-4F74-A4D1-8B745985D51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3AFE-A51F-44CE-B5AA-AB83EAC4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4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296-0FBF-4F74-A4D1-8B745985D51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3AFE-A51F-44CE-B5AA-AB83EAC4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7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296-0FBF-4F74-A4D1-8B745985D51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3AFE-A51F-44CE-B5AA-AB83EAC4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9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296-0FBF-4F74-A4D1-8B745985D51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3AFE-A51F-44CE-B5AA-AB83EAC4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296-0FBF-4F74-A4D1-8B745985D51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3AFE-A51F-44CE-B5AA-AB83EAC4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296-0FBF-4F74-A4D1-8B745985D51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3AFE-A51F-44CE-B5AA-AB83EAC4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6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296-0FBF-4F74-A4D1-8B745985D51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3AFE-A51F-44CE-B5AA-AB83EAC4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8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296-0FBF-4F74-A4D1-8B745985D51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3AFE-A51F-44CE-B5AA-AB83EAC4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5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296-0FBF-4F74-A4D1-8B745985D51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3AFE-A51F-44CE-B5AA-AB83EAC4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4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296-0FBF-4F74-A4D1-8B745985D51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3AFE-A51F-44CE-B5AA-AB83EAC4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1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296-0FBF-4F74-A4D1-8B745985D51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3AFE-A51F-44CE-B5AA-AB83EAC4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0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>
                <a:lumMod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9C296-0FBF-4F74-A4D1-8B745985D51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3AFE-A51F-44CE-B5AA-AB83EAC4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5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2673" y="615091"/>
            <a:ext cx="1098665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সোনামণিরা তোমাদেরকে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bn-IN" sz="8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45" y="2136630"/>
            <a:ext cx="5238750" cy="3609975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8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1" y="1397007"/>
            <a:ext cx="6846834" cy="38570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67891" y="338526"/>
            <a:ext cx="683029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8719" y="5604652"/>
            <a:ext cx="683029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42" y="3075057"/>
            <a:ext cx="2320641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আম?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0359" y="2959520"/>
            <a:ext cx="1805333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টি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199532" y="1596875"/>
            <a:ext cx="6111587" cy="3608243"/>
            <a:chOff x="2263486" y="1336205"/>
            <a:chExt cx="8143010" cy="44333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3595254"/>
              <a:ext cx="2899064" cy="217429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564" y="3595254"/>
              <a:ext cx="2899064" cy="217429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432" y="1336205"/>
              <a:ext cx="2899064" cy="217429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459" y="1336314"/>
              <a:ext cx="2899064" cy="217429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486" y="1336205"/>
              <a:ext cx="2899064" cy="217429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2965737" y="444450"/>
            <a:ext cx="634538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390" y="3012565"/>
            <a:ext cx="256275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ফুটবল?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2291" y="5611091"/>
            <a:ext cx="4613564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74814" y="2720177"/>
            <a:ext cx="195349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1150" y="6485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8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44868" y="614255"/>
            <a:ext cx="10000223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 মুখে মুখে অনুশীলন   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867" y="1591294"/>
            <a:ext cx="162332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3739" y="1591294"/>
            <a:ext cx="168936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7566" y="1591294"/>
            <a:ext cx="16533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32039" y="1768518"/>
            <a:ext cx="203661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93382" y="1591294"/>
            <a:ext cx="155170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9" grpId="0"/>
      <p:bldP spid="10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8809" y="602471"/>
            <a:ext cx="9646084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সংখ্যা চিনি এবং বলি   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8809" y="1961408"/>
            <a:ext cx="1654782" cy="2646878"/>
          </a:xfrm>
          <a:prstGeom prst="rect">
            <a:avLst/>
          </a:prstGeom>
          <a:solidFill>
            <a:srgbClr val="98EE4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5669" y="1967566"/>
            <a:ext cx="1725756" cy="2646878"/>
          </a:xfrm>
          <a:prstGeom prst="rect">
            <a:avLst/>
          </a:prstGeom>
          <a:solidFill>
            <a:srgbClr val="98EE4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6037" y="1974383"/>
            <a:ext cx="1793205" cy="2646878"/>
          </a:xfrm>
          <a:prstGeom prst="rect">
            <a:avLst/>
          </a:prstGeom>
          <a:solidFill>
            <a:srgbClr val="98EE4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1688" y="1974383"/>
            <a:ext cx="1793205" cy="2646878"/>
          </a:xfrm>
          <a:prstGeom prst="rect">
            <a:avLst/>
          </a:prstGeom>
          <a:solidFill>
            <a:srgbClr val="98EE4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6144" y="1974713"/>
            <a:ext cx="1793205" cy="2646878"/>
          </a:xfrm>
          <a:prstGeom prst="rect">
            <a:avLst/>
          </a:prstGeom>
          <a:solidFill>
            <a:srgbClr val="98EE4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312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4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922420"/>
              </p:ext>
            </p:extLst>
          </p:nvPr>
        </p:nvGraphicFramePr>
        <p:xfrm>
          <a:off x="3049989" y="2636838"/>
          <a:ext cx="6092020" cy="269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Packager Shell Object" showAsIcon="1" r:id="rId3" imgW="1549800" imgH="685800" progId="Package">
                  <p:embed/>
                </p:oleObj>
              </mc:Choice>
              <mc:Fallback>
                <p:oleObj name="Packager Shell Object" showAsIcon="1" r:id="rId3" imgW="1549800" imgH="68580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9989" y="2636838"/>
                        <a:ext cx="6092020" cy="269673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23798" y="501184"/>
            <a:ext cx="894440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 “</a:t>
            </a:r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” চিনে নিই এবং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5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96291" y="679057"/>
            <a:ext cx="918842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 “</a:t>
            </a:r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” চিনে নিই এবং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বলি ও লিখি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137874"/>
              </p:ext>
            </p:extLst>
          </p:nvPr>
        </p:nvGraphicFramePr>
        <p:xfrm>
          <a:off x="3103904" y="2466109"/>
          <a:ext cx="6043767" cy="2715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Packager Shell Object" showAsIcon="1" r:id="rId3" imgW="1524240" imgH="685800" progId="Package">
                  <p:embed/>
                </p:oleObj>
              </mc:Choice>
              <mc:Fallback>
                <p:oleObj name="Packager Shell Object" showAsIcon="1" r:id="rId3" imgW="1524240" imgH="68580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3904" y="2466109"/>
                        <a:ext cx="6043767" cy="271549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30554" y="660877"/>
            <a:ext cx="993089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 “</a:t>
            </a:r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” চিনে নিই এবং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বলি ও লিখি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515670"/>
              </p:ext>
            </p:extLst>
          </p:nvPr>
        </p:nvGraphicFramePr>
        <p:xfrm>
          <a:off x="2697011" y="2417046"/>
          <a:ext cx="7075068" cy="323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Packager Shell Object" showAsIcon="1" r:id="rId3" imgW="1499040" imgH="685800" progId="Package">
                  <p:embed/>
                </p:oleObj>
              </mc:Choice>
              <mc:Fallback>
                <p:oleObj name="Packager Shell Object" showAsIcon="1" r:id="rId3" imgW="1499040" imgH="68580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7011" y="2417046"/>
                        <a:ext cx="7075068" cy="323878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857838"/>
              </p:ext>
            </p:extLst>
          </p:nvPr>
        </p:nvGraphicFramePr>
        <p:xfrm>
          <a:off x="3668279" y="2585749"/>
          <a:ext cx="5372100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Packager Shell Object" showAsIcon="1" r:id="rId3" imgW="1486080" imgH="685800" progId="Package">
                  <p:embed/>
                </p:oleObj>
              </mc:Choice>
              <mc:Fallback>
                <p:oleObj name="Packager Shell Object" showAsIcon="1" r:id="rId3" imgW="1486080" imgH="68580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8279" y="2585749"/>
                        <a:ext cx="5372100" cy="247808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51710" y="634752"/>
            <a:ext cx="9462654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চিনে নিই এবং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বলি ও লিখি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33338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357467"/>
              </p:ext>
            </p:extLst>
          </p:nvPr>
        </p:nvGraphicFramePr>
        <p:xfrm>
          <a:off x="3473276" y="2590800"/>
          <a:ext cx="5245445" cy="2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Packager Shell Object" showAsIcon="1" r:id="rId3" imgW="1460880" imgH="685800" progId="Package">
                  <p:embed/>
                </p:oleObj>
              </mc:Choice>
              <mc:Fallback>
                <p:oleObj name="Packager Shell Object" showAsIcon="1" r:id="rId3" imgW="1460880" imgH="68580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3276" y="2590800"/>
                        <a:ext cx="5245445" cy="246437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799" y="547438"/>
            <a:ext cx="1040476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প্রতীক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চিনে নিই এবং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বলি ও লিখি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905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18" y="339295"/>
            <a:ext cx="192578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4709" y="2373337"/>
            <a:ext cx="1946239" cy="26468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1153" y="2373337"/>
            <a:ext cx="1786084" cy="26468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4875" y="2373337"/>
            <a:ext cx="1898625" cy="26468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0177" y="847370"/>
            <a:ext cx="7960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মধ্যে তিন কোনটি?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53" y="2373337"/>
            <a:ext cx="1898625" cy="26468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93354" y="2373337"/>
            <a:ext cx="1946239" cy="26468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8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80F364-B463-43BA-B75C-207CD89D1EEF}"/>
              </a:ext>
            </a:extLst>
          </p:cNvPr>
          <p:cNvSpPr/>
          <p:nvPr/>
        </p:nvSpPr>
        <p:spPr>
          <a:xfrm>
            <a:off x="447153" y="3298257"/>
            <a:ext cx="5441030" cy="2739211"/>
          </a:xfrm>
          <a:prstGeom prst="rect">
            <a:avLst/>
          </a:prstGeom>
          <a:ln w="3175">
            <a:solidFill>
              <a:schemeClr val="tx1"/>
            </a:solidFill>
            <a:prstDash val="dashDot"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>
              <a:defRPr/>
            </a:pPr>
            <a:r>
              <a:rPr lang="bn-BD" sz="44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</a:t>
            </a:r>
            <a:endParaRPr lang="bn-BD" sz="3600" b="1" kern="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 সরকারি প্রাথমিক বিদ্যালয়</a:t>
            </a: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</a:t>
            </a:r>
            <a:r>
              <a:rPr lang="en-US" sz="32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হবিগঞ্জ।</a:t>
            </a: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2000" b="1" kern="0" dirty="0">
              <a:ln/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31" y="497060"/>
            <a:ext cx="2178255" cy="2524541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  <a:prstDash val="dash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823927" y="637388"/>
            <a:ext cx="254414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3092" y="3390589"/>
            <a:ext cx="5333999" cy="25545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 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(১-১০)</a:t>
            </a: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৩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53" y="497060"/>
            <a:ext cx="1925783" cy="252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6" y="477841"/>
            <a:ext cx="162098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34956" y="2373337"/>
            <a:ext cx="1995053" cy="2646878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6663" y="2373337"/>
            <a:ext cx="1953492" cy="2646878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8628" y="2373337"/>
            <a:ext cx="1953495" cy="2646878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7890" y="745587"/>
            <a:ext cx="818240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মধ্যে দুই কোনটি?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392" y="2373337"/>
            <a:ext cx="1821871" cy="2646878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6922" y="2373337"/>
            <a:ext cx="1814943" cy="2646878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6" y="477841"/>
            <a:ext cx="1620984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9722" y="2512191"/>
            <a:ext cx="1840485" cy="2646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94077" y="2512191"/>
            <a:ext cx="1782749" cy="2646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031" y="2512191"/>
            <a:ext cx="1720282" cy="2646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7890" y="745587"/>
            <a:ext cx="832094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মধ্যে এক কোনটি?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8136" y="2512191"/>
            <a:ext cx="1720282" cy="2646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9752" y="2512191"/>
            <a:ext cx="1782749" cy="2646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432" y="1019486"/>
            <a:ext cx="1006313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মধ্যে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কোনটি?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520" y="2243884"/>
            <a:ext cx="1618809" cy="26468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1444" y="2243884"/>
            <a:ext cx="1666083" cy="26468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5859" y="2243884"/>
            <a:ext cx="1673466" cy="26468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9342" y="2247551"/>
            <a:ext cx="1627676" cy="26468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7035" y="2247551"/>
            <a:ext cx="1620532" cy="26468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052" y="225393"/>
            <a:ext cx="162098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9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480" y="944061"/>
            <a:ext cx="964276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মধ্যে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কোনটি?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8364" y="2170837"/>
            <a:ext cx="1638532" cy="26468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4668" y="2170837"/>
            <a:ext cx="1588167" cy="26468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2834" y="2170837"/>
            <a:ext cx="1614055" cy="26468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4662" y="2170837"/>
            <a:ext cx="1629847" cy="26468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54508" y="2170837"/>
            <a:ext cx="1596619" cy="26468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503" y="242310"/>
            <a:ext cx="162098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9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3" y="5494433"/>
            <a:ext cx="1028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গণিত বইয়ের ১০ এবং ১১ পৃষ্টা খুলে মনোযোগ দিয়ে দেখ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85" y="1138694"/>
            <a:ext cx="6863101" cy="363850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56" y="1865638"/>
            <a:ext cx="1501989" cy="204607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45" y="1907203"/>
            <a:ext cx="1546410" cy="198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2455" y="345070"/>
            <a:ext cx="310341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0109" y="345069"/>
            <a:ext cx="322810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Image result for ব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51634" y="5628175"/>
            <a:ext cx="1599422" cy="98818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আ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727" r="28546"/>
          <a:stretch/>
        </p:blipFill>
        <p:spPr>
          <a:xfrm>
            <a:off x="1274619" y="900192"/>
            <a:ext cx="1476438" cy="1262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892" y="3185506"/>
            <a:ext cx="1607890" cy="12103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8520" t="31439" r="5202" b="7954"/>
          <a:stretch/>
        </p:blipFill>
        <p:spPr>
          <a:xfrm>
            <a:off x="1274619" y="2238049"/>
            <a:ext cx="1476437" cy="866511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151634" y="4502723"/>
            <a:ext cx="1628532" cy="1042321"/>
            <a:chOff x="1018654" y="4806483"/>
            <a:chExt cx="2406161" cy="5961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8654" y="4806483"/>
              <a:ext cx="808263" cy="58335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6917" y="4806483"/>
              <a:ext cx="808263" cy="58335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16552" y="4819254"/>
              <a:ext cx="808263" cy="58335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005455" y="1109877"/>
            <a:ext cx="1011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08473" y="2174688"/>
            <a:ext cx="1011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08473" y="3239499"/>
            <a:ext cx="1011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23119" y="4492114"/>
            <a:ext cx="1011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23119" y="5507777"/>
            <a:ext cx="1011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40" name="Frame 3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3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-0.46576 0.6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33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-0.45625 -0.156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13" y="-78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0.45534 0.20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3" y="103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44531 -0.331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66" y="-165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43789 -0.29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1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6891" y="657950"/>
            <a:ext cx="7218218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1"/>
          <a:stretch/>
        </p:blipFill>
        <p:spPr>
          <a:xfrm>
            <a:off x="1316182" y="2239138"/>
            <a:ext cx="9179026" cy="3738366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9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945" y="713367"/>
            <a:ext cx="842356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সবাই একটা ভিডিও দেখি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7929" y="1774585"/>
            <a:ext cx="3241962" cy="1679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342470"/>
              </p:ext>
            </p:extLst>
          </p:nvPr>
        </p:nvGraphicFramePr>
        <p:xfrm>
          <a:off x="4967288" y="1971675"/>
          <a:ext cx="1965325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3" imgW="1079640" imgH="685800" progId="Package">
                  <p:embed/>
                </p:oleObj>
              </mc:Choice>
              <mc:Fallback>
                <p:oleObj name="Packager Shell Object" showAsIcon="1" r:id="rId3" imgW="1079640" imgH="68580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7288" y="1971675"/>
                        <a:ext cx="1965325" cy="124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1845" y="4050037"/>
            <a:ext cx="4388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সম্পর্কিত আলোচনা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5165" y="5292436"/>
            <a:ext cx="728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আজ আমরা কী পড়বো?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3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8109" y="1156711"/>
            <a:ext cx="531567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600" b="1" dirty="0">
                <a:ln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আমাদের পাঠ </a:t>
            </a:r>
            <a:endParaRPr lang="en-US" sz="6600" b="1" dirty="0">
              <a:ln/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1926" y="3172038"/>
            <a:ext cx="8700655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সংখ্যাঃ </a:t>
            </a:r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(১-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6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8727" y="995228"/>
            <a:ext cx="5971309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363" y="3178790"/>
            <a:ext cx="1149927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৪.১.১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9পর্যন্ত 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সংখ্যাপ্রতীকগুলো নাম অনুযায়ী সনাক্ত করতে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8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543" y="447706"/>
            <a:ext cx="606829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 প্রদর্শন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587" y="1418730"/>
            <a:ext cx="10626266" cy="132343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প্রয়োজনীয় উপকরণ ব্যবহার করে শিক্ষার্থীদের সংখ্যা প্রতীক চিনতে ও বলতে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 করব।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Image result for মার্বে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9" b="15509"/>
          <a:stretch/>
        </p:blipFill>
        <p:spPr bwMode="auto">
          <a:xfrm>
            <a:off x="877587" y="3161651"/>
            <a:ext cx="3565097" cy="186743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9" b="4254"/>
          <a:stretch/>
        </p:blipFill>
        <p:spPr>
          <a:xfrm>
            <a:off x="4923940" y="3161650"/>
            <a:ext cx="3873695" cy="186743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77587" y="5558834"/>
            <a:ext cx="341450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মার্বেল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875448" y="5558834"/>
            <a:ext cx="397067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তেঁতুলের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বিচি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9476509" y="5558834"/>
            <a:ext cx="202734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253" y="3161651"/>
            <a:ext cx="1510147" cy="1867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3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2274" y="267416"/>
            <a:ext cx="3124199" cy="5847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 দেখি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3745" y="765664"/>
            <a:ext cx="508461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ছবিতে কি দেখতে পাচ্ছো?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745" y="5551486"/>
            <a:ext cx="5084618" cy="707886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 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600" y="2979195"/>
            <a:ext cx="289560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কয়টি পতাকা? 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25446" y="2979195"/>
            <a:ext cx="1738747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44" y="1774973"/>
            <a:ext cx="5084618" cy="3177886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-19056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7453" y="385380"/>
            <a:ext cx="4664656" cy="707886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ছবিতে কি দেখতে পাচ্ছো?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7453" y="5637803"/>
            <a:ext cx="4664656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374" y="2852249"/>
            <a:ext cx="257261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কয়টি 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পাখি? 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3434" y="2672515"/>
            <a:ext cx="1918857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53" y="1478646"/>
            <a:ext cx="4664656" cy="3708402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96982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1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2544" y="468955"/>
            <a:ext cx="497378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ছবিতে কি দেখতে পাচ্ছো?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8674" y="5366641"/>
            <a:ext cx="3314043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2544" y="468955"/>
            <a:ext cx="4973785" cy="707886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কয়টি শাপলা? 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37071" y="3581260"/>
            <a:ext cx="872837" cy="830997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8" y="2005079"/>
            <a:ext cx="3322211" cy="2847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75" y="2013116"/>
            <a:ext cx="3314044" cy="28665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70" y="2031200"/>
            <a:ext cx="3472951" cy="28484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4819" y="5366641"/>
            <a:ext cx="3314043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1"/>
            </a:avLst>
          </a:prstGeom>
          <a:solidFill>
            <a:srgbClr val="98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5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327</Words>
  <Application>Microsoft Office PowerPoint</Application>
  <PresentationFormat>Widescreen</PresentationFormat>
  <Paragraphs>107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</dc:creator>
  <cp:lastModifiedBy>bijay</cp:lastModifiedBy>
  <cp:revision>35</cp:revision>
  <dcterms:created xsi:type="dcterms:W3CDTF">2020-03-23T14:14:33Z</dcterms:created>
  <dcterms:modified xsi:type="dcterms:W3CDTF">2020-03-27T14:36:31Z</dcterms:modified>
</cp:coreProperties>
</file>