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7" r:id="rId3"/>
    <p:sldId id="264" r:id="rId4"/>
    <p:sldId id="269" r:id="rId5"/>
    <p:sldId id="256" r:id="rId6"/>
    <p:sldId id="275" r:id="rId7"/>
    <p:sldId id="279" r:id="rId8"/>
    <p:sldId id="280" r:id="rId9"/>
    <p:sldId id="257" r:id="rId10"/>
    <p:sldId id="281" r:id="rId11"/>
    <p:sldId id="273" r:id="rId12"/>
    <p:sldId id="274" r:id="rId13"/>
    <p:sldId id="283" r:id="rId14"/>
    <p:sldId id="260" r:id="rId15"/>
    <p:sldId id="278" r:id="rId16"/>
    <p:sldId id="272" r:id="rId17"/>
    <p:sldId id="258" r:id="rId18"/>
    <p:sldId id="265" r:id="rId19"/>
    <p:sldId id="259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/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33054385-BE4D-47C1-BDF3-BFEE99479E0E}">
      <dgm:prSet phldrT="[Text]"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C60A80B-6BD3-4CF7-9946-7D6558C197BB}" type="parTrans" cxnId="{2D69A12F-0BE5-4742-8D50-1E2C51DCBC73}">
      <dgm:prSet/>
      <dgm:spPr/>
      <dgm:t>
        <a:bodyPr/>
        <a:lstStyle/>
        <a:p>
          <a:endParaRPr lang="en-US"/>
        </a:p>
      </dgm:t>
    </dgm:pt>
    <dgm:pt modelId="{B71E8895-5849-4D44-BBA3-50E1F8284953}" type="sibTrans" cxnId="{2D69A12F-0BE5-4742-8D50-1E2C51DCBC73}">
      <dgm:prSet/>
      <dgm:spPr/>
      <dgm:t>
        <a:bodyPr/>
        <a:lstStyle/>
        <a:p>
          <a:endParaRPr lang="en-US"/>
        </a:p>
      </dgm:t>
    </dgm:pt>
    <dgm:pt modelId="{E2321DAD-DF19-4DB5-8257-DB662F45EDB5}">
      <dgm:prSet phldrT="[Text]" custT="1"/>
      <dgm:spPr/>
      <dgm:t>
        <a:bodyPr/>
        <a:lstStyle/>
        <a:p>
          <a:r>
            <a: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3C25E9B-58AF-4DE6-A49F-633DC532545B}" type="parTrans" cxnId="{46BC4A7E-FAB1-482D-A91B-353A66D94EC5}">
      <dgm:prSet/>
      <dgm:spPr/>
      <dgm:t>
        <a:bodyPr/>
        <a:lstStyle/>
        <a:p>
          <a:endParaRPr lang="en-US"/>
        </a:p>
      </dgm:t>
    </dgm:pt>
    <dgm:pt modelId="{1FA048AD-88BD-4CEF-8BFC-BCCD27E35A66}" type="sibTrans" cxnId="{46BC4A7E-FAB1-482D-A91B-353A66D94EC5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/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/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5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5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3CEC3-6100-4EFB-91F6-73AAFA9B378A}" type="pres">
      <dgm:prSet presAssocID="{4C60A80B-6BD3-4CF7-9946-7D6558C197BB}" presName="Name9" presStyleLbl="parChTrans1D2" presStyleIdx="2" presStyleCnt="5"/>
      <dgm:spPr/>
      <dgm:t>
        <a:bodyPr/>
        <a:lstStyle/>
        <a:p>
          <a:endParaRPr lang="en-US"/>
        </a:p>
      </dgm:t>
    </dgm:pt>
    <dgm:pt modelId="{1A342EF7-1AAF-444E-B640-F553EE06F488}" type="pres">
      <dgm:prSet presAssocID="{4C60A80B-6BD3-4CF7-9946-7D6558C197B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0A0C185-1EFD-4E4F-873C-73782DEF21D6}" type="pres">
      <dgm:prSet presAssocID="{33054385-BE4D-47C1-BDF3-BFEE99479E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10E33-924E-4447-88FD-C33C0B30F015}" type="pres">
      <dgm:prSet presAssocID="{D3C25E9B-58AF-4DE6-A49F-633DC532545B}" presName="Name9" presStyleLbl="parChTrans1D2" presStyleIdx="3" presStyleCnt="5"/>
      <dgm:spPr/>
      <dgm:t>
        <a:bodyPr/>
        <a:lstStyle/>
        <a:p>
          <a:endParaRPr lang="en-US"/>
        </a:p>
      </dgm:t>
    </dgm:pt>
    <dgm:pt modelId="{3FAC848B-800D-4552-94D2-FE8CF63093FE}" type="pres">
      <dgm:prSet presAssocID="{D3C25E9B-58AF-4DE6-A49F-633DC532545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111FDD8-8FF4-4002-BC43-191F3AF00338}" type="pres">
      <dgm:prSet presAssocID="{E2321DAD-DF19-4DB5-8257-DB662F45ED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4" presStyleCnt="5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9A12F-0BE5-4742-8D50-1E2C51DCBC73}" srcId="{A2B16284-5204-4820-8B00-2E96E1D9F41B}" destId="{33054385-BE4D-47C1-BDF3-BFEE99479E0E}" srcOrd="2" destOrd="0" parTransId="{4C60A80B-6BD3-4CF7-9946-7D6558C197BB}" sibTransId="{B71E8895-5849-4D44-BBA3-50E1F8284953}"/>
    <dgm:cxn modelId="{39592459-6F14-4FFE-BF62-640A8DB84E03}" type="presOf" srcId="{D3C25E9B-58AF-4DE6-A49F-633DC532545B}" destId="{3FAC848B-800D-4552-94D2-FE8CF63093FE}" srcOrd="1" destOrd="0" presId="urn:microsoft.com/office/officeart/2005/8/layout/radial1"/>
    <dgm:cxn modelId="{C073125B-5E88-4EB7-97D3-A5491FE78D34}" type="presOf" srcId="{3D38940F-488E-4212-80C6-05757F25C108}" destId="{F141CF5C-6D4A-4A9E-A9FE-5FD68496E41C}" srcOrd="0" destOrd="0" presId="urn:microsoft.com/office/officeart/2005/8/layout/radial1"/>
    <dgm:cxn modelId="{F73CB707-1477-4CD8-8419-2E9CE45014E4}" type="presOf" srcId="{E8B66E16-4FC4-4615-9350-1385C51FAEF1}" destId="{279D9462-27E7-43BE-9D5E-F3BBE42442CD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5A7A0DE4-055C-42CA-A7FC-6315B386E4BF}" type="presOf" srcId="{E2321DAD-DF19-4DB5-8257-DB662F45EDB5}" destId="{9111FDD8-8FF4-4002-BC43-191F3AF00338}" srcOrd="0" destOrd="0" presId="urn:microsoft.com/office/officeart/2005/8/layout/radial1"/>
    <dgm:cxn modelId="{8BC6A7C7-812F-4B10-8723-419CA5CA4AF9}" srcId="{A2B16284-5204-4820-8B00-2E96E1D9F41B}" destId="{78EE66F8-B4DD-4B45-9EBE-1EEF179A92A3}" srcOrd="4" destOrd="0" parTransId="{7DFDB2E6-611D-40FA-8F4E-846A4F9D452D}" sibTransId="{6399D0AE-0A92-4F93-9863-0D7FFB019168}"/>
    <dgm:cxn modelId="{8DEE9DFC-DEC0-458F-9F28-770D2B31B879}" type="presOf" srcId="{E8B66E16-4FC4-4615-9350-1385C51FAEF1}" destId="{106FB81A-DA51-42D1-BE65-DB21B3660AC9}" srcOrd="1" destOrd="0" presId="urn:microsoft.com/office/officeart/2005/8/layout/radial1"/>
    <dgm:cxn modelId="{6EFF7FDC-754F-477E-AE49-F0BD78AC6E25}" type="presOf" srcId="{7DFDB2E6-611D-40FA-8F4E-846A4F9D452D}" destId="{609746C2-E8C4-4A0A-A369-8E350DECD456}" srcOrd="1" destOrd="0" presId="urn:microsoft.com/office/officeart/2005/8/layout/radial1"/>
    <dgm:cxn modelId="{D935080E-7EA5-4263-A571-5F6466D71219}" type="presOf" srcId="{33054385-BE4D-47C1-BDF3-BFEE99479E0E}" destId="{E0A0C185-1EFD-4E4F-873C-73782DEF21D6}" srcOrd="0" destOrd="0" presId="urn:microsoft.com/office/officeart/2005/8/layout/radial1"/>
    <dgm:cxn modelId="{87BE9ADC-8F1F-41D5-8CD6-2CC519244AAA}" type="presOf" srcId="{7DFDB2E6-611D-40FA-8F4E-846A4F9D452D}" destId="{C45B2A9E-5FFF-49C6-981C-452C338E3286}" srcOrd="0" destOrd="0" presId="urn:microsoft.com/office/officeart/2005/8/layout/radial1"/>
    <dgm:cxn modelId="{D2339AD7-D492-4C29-A629-B4FF0FBB1235}" type="presOf" srcId="{78EE66F8-B4DD-4B45-9EBE-1EEF179A92A3}" destId="{9D6382AA-E4D9-423C-AE60-394B9CF8275A}" srcOrd="0" destOrd="0" presId="urn:microsoft.com/office/officeart/2005/8/layout/radial1"/>
    <dgm:cxn modelId="{5906ACC2-A352-430B-97F3-8776147BF744}" type="presOf" srcId="{DC8DEF03-B4B2-4FDE-B53B-80EBB7EA04B7}" destId="{F22B015E-3623-4043-B8EA-2FAEABDAAE8A}" srcOrd="0" destOrd="0" presId="urn:microsoft.com/office/officeart/2005/8/layout/radial1"/>
    <dgm:cxn modelId="{0E8EB7EB-19AB-4B7E-9A49-060D2B91CEE9}" type="presOf" srcId="{D3C25E9B-58AF-4DE6-A49F-633DC532545B}" destId="{09A10E33-924E-4447-88FD-C33C0B30F015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A45C8247-2CB0-4522-89DA-391387F4C00E}" type="presOf" srcId="{7E427CF7-679B-4C3B-BC20-29C712F633F6}" destId="{C5C0C303-D3AA-42C8-92C9-0A4DCC38D044}" srcOrd="0" destOrd="0" presId="urn:microsoft.com/office/officeart/2005/8/layout/radial1"/>
    <dgm:cxn modelId="{1C8E722A-5D34-4E2C-AFF7-EDB2011B3D5A}" type="presOf" srcId="{4C60A80B-6BD3-4CF7-9946-7D6558C197BB}" destId="{7B33CEC3-6100-4EFB-91F6-73AAFA9B378A}" srcOrd="0" destOrd="0" presId="urn:microsoft.com/office/officeart/2005/8/layout/radial1"/>
    <dgm:cxn modelId="{EF6F5FE1-A44C-4B68-84EB-A727042608B3}" type="presOf" srcId="{4C60A80B-6BD3-4CF7-9946-7D6558C197BB}" destId="{1A342EF7-1AAF-444E-B640-F553EE06F488}" srcOrd="1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B33FBC7E-0E1C-4A09-A1E2-5609497BFA35}" type="presOf" srcId="{A28D751E-42AE-427F-B10A-E309000B52CD}" destId="{A86C6B06-0941-465E-B17F-BA522AB9E6C7}" srcOrd="1" destOrd="0" presId="urn:microsoft.com/office/officeart/2005/8/layout/radial1"/>
    <dgm:cxn modelId="{6A757F6E-0D25-4153-8C13-F5226EAAB534}" type="presOf" srcId="{A28D751E-42AE-427F-B10A-E309000B52CD}" destId="{1681749C-4E77-4AFD-9003-367654AC1151}" srcOrd="0" destOrd="0" presId="urn:microsoft.com/office/officeart/2005/8/layout/radial1"/>
    <dgm:cxn modelId="{D34A0DFD-117D-4EDC-A365-E634B326CD9E}" type="presOf" srcId="{A2B16284-5204-4820-8B00-2E96E1D9F41B}" destId="{A2FC1977-93EA-4368-AB42-6517D9C0131F}" srcOrd="0" destOrd="0" presId="urn:microsoft.com/office/officeart/2005/8/layout/radial1"/>
    <dgm:cxn modelId="{46BC4A7E-FAB1-482D-A91B-353A66D94EC5}" srcId="{A2B16284-5204-4820-8B00-2E96E1D9F41B}" destId="{E2321DAD-DF19-4DB5-8257-DB662F45EDB5}" srcOrd="3" destOrd="0" parTransId="{D3C25E9B-58AF-4DE6-A49F-633DC532545B}" sibTransId="{1FA048AD-88BD-4CEF-8BFC-BCCD27E35A66}"/>
    <dgm:cxn modelId="{8D804F89-C436-44FD-BA15-C10A18ACF473}" type="presParOf" srcId="{F22B015E-3623-4043-B8EA-2FAEABDAAE8A}" destId="{A2FC1977-93EA-4368-AB42-6517D9C0131F}" srcOrd="0" destOrd="0" presId="urn:microsoft.com/office/officeart/2005/8/layout/radial1"/>
    <dgm:cxn modelId="{D64A30A0-ECE7-4734-8F49-68B03203104D}" type="presParOf" srcId="{F22B015E-3623-4043-B8EA-2FAEABDAAE8A}" destId="{1681749C-4E77-4AFD-9003-367654AC1151}" srcOrd="1" destOrd="0" presId="urn:microsoft.com/office/officeart/2005/8/layout/radial1"/>
    <dgm:cxn modelId="{4D16429D-E3A4-4C37-82F4-A1C9D3E85C8B}" type="presParOf" srcId="{1681749C-4E77-4AFD-9003-367654AC1151}" destId="{A86C6B06-0941-465E-B17F-BA522AB9E6C7}" srcOrd="0" destOrd="0" presId="urn:microsoft.com/office/officeart/2005/8/layout/radial1"/>
    <dgm:cxn modelId="{692E8CFE-E24F-4497-9EBE-625584B361BC}" type="presParOf" srcId="{F22B015E-3623-4043-B8EA-2FAEABDAAE8A}" destId="{C5C0C303-D3AA-42C8-92C9-0A4DCC38D044}" srcOrd="2" destOrd="0" presId="urn:microsoft.com/office/officeart/2005/8/layout/radial1"/>
    <dgm:cxn modelId="{A8966068-900F-4E42-9062-2483B29366D4}" type="presParOf" srcId="{F22B015E-3623-4043-B8EA-2FAEABDAAE8A}" destId="{279D9462-27E7-43BE-9D5E-F3BBE42442CD}" srcOrd="3" destOrd="0" presId="urn:microsoft.com/office/officeart/2005/8/layout/radial1"/>
    <dgm:cxn modelId="{C7E399CF-C66F-4494-AF2D-0C88612629B6}" type="presParOf" srcId="{279D9462-27E7-43BE-9D5E-F3BBE42442CD}" destId="{106FB81A-DA51-42D1-BE65-DB21B3660AC9}" srcOrd="0" destOrd="0" presId="urn:microsoft.com/office/officeart/2005/8/layout/radial1"/>
    <dgm:cxn modelId="{C0243C83-C7A0-47FB-AC72-2471CDEDB91D}" type="presParOf" srcId="{F22B015E-3623-4043-B8EA-2FAEABDAAE8A}" destId="{F141CF5C-6D4A-4A9E-A9FE-5FD68496E41C}" srcOrd="4" destOrd="0" presId="urn:microsoft.com/office/officeart/2005/8/layout/radial1"/>
    <dgm:cxn modelId="{7AF657DE-7FA9-4E09-A12C-865BCF4ED91E}" type="presParOf" srcId="{F22B015E-3623-4043-B8EA-2FAEABDAAE8A}" destId="{7B33CEC3-6100-4EFB-91F6-73AAFA9B378A}" srcOrd="5" destOrd="0" presId="urn:microsoft.com/office/officeart/2005/8/layout/radial1"/>
    <dgm:cxn modelId="{B2633CEB-6C96-4C46-96B8-92E794ECACF4}" type="presParOf" srcId="{7B33CEC3-6100-4EFB-91F6-73AAFA9B378A}" destId="{1A342EF7-1AAF-444E-B640-F553EE06F488}" srcOrd="0" destOrd="0" presId="urn:microsoft.com/office/officeart/2005/8/layout/radial1"/>
    <dgm:cxn modelId="{59FA8076-D059-4181-BF38-DCF549C376B0}" type="presParOf" srcId="{F22B015E-3623-4043-B8EA-2FAEABDAAE8A}" destId="{E0A0C185-1EFD-4E4F-873C-73782DEF21D6}" srcOrd="6" destOrd="0" presId="urn:microsoft.com/office/officeart/2005/8/layout/radial1"/>
    <dgm:cxn modelId="{8F9DF444-471C-4111-BFC3-A701973E19FA}" type="presParOf" srcId="{F22B015E-3623-4043-B8EA-2FAEABDAAE8A}" destId="{09A10E33-924E-4447-88FD-C33C0B30F015}" srcOrd="7" destOrd="0" presId="urn:microsoft.com/office/officeart/2005/8/layout/radial1"/>
    <dgm:cxn modelId="{6BF37901-6AEB-4289-B81E-1788A15C43E0}" type="presParOf" srcId="{09A10E33-924E-4447-88FD-C33C0B30F015}" destId="{3FAC848B-800D-4552-94D2-FE8CF63093FE}" srcOrd="0" destOrd="0" presId="urn:microsoft.com/office/officeart/2005/8/layout/radial1"/>
    <dgm:cxn modelId="{B37CEBFB-830E-4BF9-9DE8-3322FD10A699}" type="presParOf" srcId="{F22B015E-3623-4043-B8EA-2FAEABDAAE8A}" destId="{9111FDD8-8FF4-4002-BC43-191F3AF00338}" srcOrd="8" destOrd="0" presId="urn:microsoft.com/office/officeart/2005/8/layout/radial1"/>
    <dgm:cxn modelId="{58669E6D-3679-49F3-B828-2E40EF031CAE}" type="presParOf" srcId="{F22B015E-3623-4043-B8EA-2FAEABDAAE8A}" destId="{C45B2A9E-5FFF-49C6-981C-452C338E3286}" srcOrd="9" destOrd="0" presId="urn:microsoft.com/office/officeart/2005/8/layout/radial1"/>
    <dgm:cxn modelId="{D06FE959-7F92-4A09-B4EC-E28FBE677A9D}" type="presParOf" srcId="{C45B2A9E-5FFF-49C6-981C-452C338E3286}" destId="{609746C2-E8C4-4A0A-A369-8E350DECD456}" srcOrd="0" destOrd="0" presId="urn:microsoft.com/office/officeart/2005/8/layout/radial1"/>
    <dgm:cxn modelId="{A3585312-65F9-4A6F-9053-71656ABA2B07}" type="presParOf" srcId="{F22B015E-3623-4043-B8EA-2FAEABDAAE8A}" destId="{9D6382AA-E4D9-423C-AE60-394B9CF827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20526" y="2252210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71293" y="2502977"/>
        <a:ext cx="1210812" cy="1210812"/>
      </dsp:txXfrm>
    </dsp:sp>
    <dsp:sp modelId="{1681749C-4E77-4AFD-9003-367654AC1151}">
      <dsp:nvSpPr>
        <dsp:cNvPr id="0" name=""/>
        <dsp:cNvSpPr/>
      </dsp:nvSpPr>
      <dsp:spPr>
        <a:xfrm rot="16200000">
          <a:off x="3818725" y="1975333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3801" y="1981336"/>
        <a:ext cx="25797" cy="25797"/>
      </dsp:txXfrm>
    </dsp:sp>
    <dsp:sp modelId="{C5C0C303-D3AA-42C8-92C9-0A4DCC38D044}">
      <dsp:nvSpPr>
        <dsp:cNvPr id="0" name=""/>
        <dsp:cNvSpPr/>
      </dsp:nvSpPr>
      <dsp:spPr>
        <a:xfrm>
          <a:off x="3220526" y="23913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71293" y="274680"/>
        <a:ext cx="1210812" cy="1210812"/>
      </dsp:txXfrm>
    </dsp:sp>
    <dsp:sp modelId="{279D9462-27E7-43BE-9D5E-F3BBE42442CD}">
      <dsp:nvSpPr>
        <dsp:cNvPr id="0" name=""/>
        <dsp:cNvSpPr/>
      </dsp:nvSpPr>
      <dsp:spPr>
        <a:xfrm rot="20520000">
          <a:off x="4878342" y="2745191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3419" y="2751193"/>
        <a:ext cx="25797" cy="25797"/>
      </dsp:txXfrm>
    </dsp:sp>
    <dsp:sp modelId="{F141CF5C-6D4A-4A9E-A9FE-5FD68496E41C}">
      <dsp:nvSpPr>
        <dsp:cNvPr id="0" name=""/>
        <dsp:cNvSpPr/>
      </dsp:nvSpPr>
      <dsp:spPr>
        <a:xfrm>
          <a:off x="5339762" y="1563628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590529" y="1814395"/>
        <a:ext cx="1210812" cy="1210812"/>
      </dsp:txXfrm>
    </dsp:sp>
    <dsp:sp modelId="{7B33CEC3-6100-4EFB-91F6-73AAFA9B378A}">
      <dsp:nvSpPr>
        <dsp:cNvPr id="0" name=""/>
        <dsp:cNvSpPr/>
      </dsp:nvSpPr>
      <dsp:spPr>
        <a:xfrm rot="3240000">
          <a:off x="4473604" y="3990846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18681" y="3996849"/>
        <a:ext cx="25797" cy="25797"/>
      </dsp:txXfrm>
    </dsp:sp>
    <dsp:sp modelId="{E0A0C185-1EFD-4E4F-873C-73782DEF21D6}">
      <dsp:nvSpPr>
        <dsp:cNvPr id="0" name=""/>
        <dsp:cNvSpPr/>
      </dsp:nvSpPr>
      <dsp:spPr>
        <a:xfrm>
          <a:off x="4530286" y="4054939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81053" y="4305706"/>
        <a:ext cx="1210812" cy="1210812"/>
      </dsp:txXfrm>
    </dsp:sp>
    <dsp:sp modelId="{09A10E33-924E-4447-88FD-C33C0B30F015}">
      <dsp:nvSpPr>
        <dsp:cNvPr id="0" name=""/>
        <dsp:cNvSpPr/>
      </dsp:nvSpPr>
      <dsp:spPr>
        <a:xfrm rot="7560000">
          <a:off x="3163845" y="3990846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08921" y="3996849"/>
        <a:ext cx="25797" cy="25797"/>
      </dsp:txXfrm>
    </dsp:sp>
    <dsp:sp modelId="{9111FDD8-8FF4-4002-BC43-191F3AF00338}">
      <dsp:nvSpPr>
        <dsp:cNvPr id="0" name=""/>
        <dsp:cNvSpPr/>
      </dsp:nvSpPr>
      <dsp:spPr>
        <a:xfrm>
          <a:off x="1910767" y="4054939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161534" y="4305706"/>
        <a:ext cx="1210812" cy="1210812"/>
      </dsp:txXfrm>
    </dsp:sp>
    <dsp:sp modelId="{C45B2A9E-5FFF-49C6-981C-452C338E3286}">
      <dsp:nvSpPr>
        <dsp:cNvPr id="0" name=""/>
        <dsp:cNvSpPr/>
      </dsp:nvSpPr>
      <dsp:spPr>
        <a:xfrm rot="11880000">
          <a:off x="2759107" y="2745191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04183" y="2751193"/>
        <a:ext cx="25797" cy="25797"/>
      </dsp:txXfrm>
    </dsp:sp>
    <dsp:sp modelId="{9D6382AA-E4D9-423C-AE60-394B9CF8275A}">
      <dsp:nvSpPr>
        <dsp:cNvPr id="0" name=""/>
        <dsp:cNvSpPr/>
      </dsp:nvSpPr>
      <dsp:spPr>
        <a:xfrm>
          <a:off x="1101291" y="1563628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52058" y="1814395"/>
        <a:ext cx="1210812" cy="1210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6360-9F0C-44EE-94BF-0AC4D988FFC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08A84-61FE-4EC9-9A3B-0038E97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ভার্চুয়াল</a:t>
            </a:r>
            <a:r>
              <a:rPr lang="bn-BD" baseline="0" dirty="0" smtClean="0"/>
              <a:t> অফিস কি তা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এই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লোকটি</a:t>
            </a:r>
            <a:r>
              <a:rPr lang="bn-BD" baseline="0" dirty="0" smtClean="0"/>
              <a:t> কি করছে এই প্রশ্নের মাধ্যমে কল সেন্টার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</a:t>
            </a:r>
            <a:r>
              <a:rPr lang="bn-BD" baseline="0" dirty="0" smtClean="0"/>
              <a:t> উত্তর করার পরে এই স্লাইডটি দেখাতে হব।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এই স্লাইডটি দেখাতে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কিকি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25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656" y="5466656"/>
            <a:ext cx="1524000" cy="1258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2656" y="166162"/>
            <a:ext cx="1524000" cy="1258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0" y="5599312"/>
            <a:ext cx="1524000" cy="12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51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1927" y="54672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 সেন্টার থেকে যে কোন  ধরণে র তথ্য  পাওয়া যায়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6184900" cy="41529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81400" y="221673"/>
            <a:ext cx="227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 সেন্টার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67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17439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যে কোন প্রান্ত থেকে ফোন করলে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 সেন্টার থেকে তথ্য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 যায়।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7019" y="886691"/>
            <a:ext cx="8340380" cy="4003361"/>
            <a:chOff x="397019" y="886691"/>
            <a:chExt cx="8340380" cy="40033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382" y="914400"/>
              <a:ext cx="6202017" cy="3975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19" y="886691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8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365422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তরুণতরুণীরা ঘরে বসে স্বাধীনভাবে কাজ করে টাকা উপার্জন করা যায়।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292" y="5943599"/>
            <a:ext cx="4101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 উপার্জন করার জন্য প্রয়োজন  কম্পিউটার , ইন্টারনেট  এবং প্রোগ্রামিং এর দক্ষতা।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4570" y="6266764"/>
            <a:ext cx="3702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এক জায়গায় বসে কাজ করতে হয় না 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85" y="104745"/>
            <a:ext cx="4648200" cy="32606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6" y="3761197"/>
            <a:ext cx="3202864" cy="21339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1764" y="3189895"/>
            <a:ext cx="2345114" cy="3619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0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তোমাদের স্কুলে একটি ভার্চুয়াল ক্লাস রুম তৈরি করতে হলে কী কী করতে হবে সেটি লিখ।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358237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0484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17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5745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সমাধান: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একটি ওয়েবসাইট থাকবে থাকতে হবে, সেখানে অ্যাসাইনমেন্ট , ভিডিও 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লেকচার, হোমওয়ার্ক ইত্যাদি থাকবে।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ভিডিও কনফারেন্সিং এর  জন্য ওয়েব ক্যামেরা স্থাপন করতে হবে।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কনফারেন্সইংয়ের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web Conferencing 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website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yahoo,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kype,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oogle talk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ভালো ধারণা থাকতে হবে।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ইন্টার –অ্যাক্টিভ লেখার বোর্ড থাকবে। যাতে লিখিত বিষয়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Record 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হয়ে যায়।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এ ছাড়া একটি ভালো মানের কম্পিউটার ও ইন্টারনেট সংযোগ থাকতে 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হবে।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একটি ভালো মানের রুম বেছে  নিতে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36649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2516174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2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33CEC3-6100-4EFB-91F6-73AAFA9B3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0C185-1EFD-4E4F-873C-73782DEF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10E33-924E-4447-88FD-C33C0B30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11FDD8-8FF4-4002-BC43-191F3AF00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75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বাসায় ইন্টারনেট সংযোগ নেয়ার ফলে আমরা করতে পারি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আমাদের দেশে নানা জায়গায় কী বসানোর কাজ চলছে?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168241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ফেসবুকে চ্যাট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005" y="2923309"/>
            <a:ext cx="480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অন লাইনে অর্থ উপার্জন করা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166059" y="2168241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গান শুনা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5277" y="2923308"/>
            <a:ext cx="3974523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উপরের কোনটিই নয়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46018" y="4973783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মোবাইল অফিস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5715000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কম্পিউটার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00994" y="4994565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কল সেন্টার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36918" y="57219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সাইবার ক্যাফে 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3290455" y="220980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4846821" y="303102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356763" y="225136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980674" y="5136914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8600254" y="301682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087091" y="503266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81400" y="579812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209857" y="5791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38285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৩. অফিসে উপস্থিত না থেকে অফিসের কাজ-কর্ম পরিচালনা করা এরকম অফিসকে কি বলা হয়?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কী ধরণের অফিস হলে নির্দিষ্ট সময়ের বাইরেও অফিসের কার্যক্রম সম্ভব?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199" y="2057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ভার্চুয়াল অফিস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9371" y="2043545"/>
            <a:ext cx="3810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কম্পিউটার অফিস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9427" y="2988715"/>
            <a:ext cx="327660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ইনচুয়াল অফিস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163" y="2950120"/>
            <a:ext cx="3390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ইকোচুয়াল অফিস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33053" y="50292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স্বাধীন অফিস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33053" y="5811798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ভার্চুয়াল অফিস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1163" y="5846251"/>
            <a:ext cx="33770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ভাইটাল অফিস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3063" y="5043055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ফ্লেক্সিবল অফিস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7838208" y="304404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29" y="2121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8153400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187532" y="306491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180116" y="511925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408716" y="58879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57" y="588799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851847" y="513311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8305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একটি কল সেন্টার থেকে তোমরা কী কী সুবিধা পেতে পার তা বর্ণনা কর 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5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33055" y="4419600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84564"/>
            <a:ext cx="5251838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০৪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bn-IN" sz="1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জয়দেবপুর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সাপাহার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BD" sz="16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5" t="26086" r="27955" b="43480"/>
          <a:stretch/>
        </p:blipFill>
        <p:spPr>
          <a:xfrm>
            <a:off x="1143000" y="1981200"/>
            <a:ext cx="1886864" cy="176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1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6237" y="4395118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 বসে ল্যাপটপে অফিসের কাজ করছে।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99" y="4404436"/>
            <a:ext cx="289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প্রশিক্ষণে কম্পিউটারের ব্যবহার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19909"/>
            <a:ext cx="4057650" cy="22824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19908"/>
            <a:ext cx="3792924" cy="23033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95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077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dirty="0" smtClean="0">
              <a:ea typeface="Calibri"/>
              <a:cs typeface="NikoshBAN"/>
            </a:endParaRP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১। ভার্চুয়াল অফিস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কী 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বলতে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পারবে।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২। ভার্চুয়াল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অফিসের সুবিধা বর্ণনা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করতে পারবে।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৩।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উদাহরণসহ কল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সেন্টারের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কাজ ব্যাখ্যা করতে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পারবে। 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৪। বাড়িতে বসে কিভাবে টাকা উপার্জন করা যায় তা বলতে পারবে।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8592" y="3638490"/>
            <a:ext cx="258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 নেটওয়ার্ক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0181" y="6381690"/>
            <a:ext cx="338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আদান প্রদান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711714"/>
            <a:ext cx="3719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 বসেও অফিসের কাজ কর্ম  নির্দিষ্ট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 বাইরেও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যায়।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0344" y="255473"/>
            <a:ext cx="27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অফিস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81475"/>
            <a:ext cx="2743200" cy="21431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0" t="32006" r="18224" b="32154"/>
          <a:stretch/>
        </p:blipFill>
        <p:spPr>
          <a:xfrm>
            <a:off x="4533900" y="974023"/>
            <a:ext cx="3910446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3" y="974023"/>
            <a:ext cx="4087778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42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29200" y="2971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কোন স্থান থেকে কাজ করা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53090"/>
            <a:ext cx="338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 বসে স্বাধীনভাবে কাজ করা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8" y="3486875"/>
            <a:ext cx="3484419" cy="24778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 rot="19741783">
            <a:off x="76081" y="1297031"/>
            <a:ext cx="402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6073914"/>
            <a:ext cx="41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অফিসের কাজের পাশাপাশি বাড়ির কাজ করা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29200" y="3420178"/>
            <a:ext cx="3429000" cy="2544506"/>
            <a:chOff x="1905000" y="786172"/>
            <a:chExt cx="5410200" cy="40555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86172"/>
              <a:ext cx="5410200" cy="405554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200400"/>
              <a:ext cx="1524000" cy="11188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0" b="17227"/>
          <a:stretch/>
        </p:blipFill>
        <p:spPr>
          <a:xfrm>
            <a:off x="4876800" y="735205"/>
            <a:ext cx="3436512" cy="22365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6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772090"/>
            <a:ext cx="3761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স্থাপনা লাগে না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946693"/>
            <a:ext cx="422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রাস্তায় সময় অপচয় হয় না।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346804"/>
            <a:ext cx="4223691" cy="23652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457200"/>
            <a:ext cx="3655618" cy="23137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 rot="19741783">
            <a:off x="76081" y="1297031"/>
            <a:ext cx="402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5300973" y="3605111"/>
            <a:ext cx="2856275" cy="18486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724670" y="5746751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 দিন চব্বিশ ঘন্টা চলে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8782" y="374072"/>
            <a:ext cx="289559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731" y="2372330"/>
            <a:ext cx="8460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একটি ভার্চুয়াল অফিসের সুবিধাগুলো বর্ণনা কর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1674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382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সমাধান: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সময় অপচয় হয় না।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বাড়িতে বসে স্বাধীনভাবে কাজ করা যায়।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অফিসের পাশাপাশি বাড়ির কাজও করা যায়। 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পৃথিবীর যে কোন দেশের লোক এই অফিসে কাজ করতে পারে।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ভার্চুয়াল অফিসের জন্য বড় বড় বিল্ডিং প্রয়োজন হয় না।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রাত দিন চব্বিশ ঘন্টা এই অফিস চালু থাকে।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এই অফিসে বেশি করে কাজ করা যায়।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634</Words>
  <Application>Microsoft Office PowerPoint</Application>
  <PresentationFormat>On-screen Show (4:3)</PresentationFormat>
  <Paragraphs>130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Nikosh</vt:lpstr>
      <vt:lpstr>NikoshBAN</vt:lpstr>
      <vt:lpstr>SolaimanLipi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pc</cp:lastModifiedBy>
  <cp:revision>126</cp:revision>
  <dcterms:created xsi:type="dcterms:W3CDTF">2015-03-31T15:15:49Z</dcterms:created>
  <dcterms:modified xsi:type="dcterms:W3CDTF">2020-03-27T04:44:05Z</dcterms:modified>
</cp:coreProperties>
</file>