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74" r:id="rId5"/>
    <p:sldId id="277" r:id="rId6"/>
    <p:sldId id="278" r:id="rId7"/>
    <p:sldId id="279" r:id="rId8"/>
    <p:sldId id="283" r:id="rId9"/>
    <p:sldId id="281" r:id="rId10"/>
    <p:sldId id="282" r:id="rId11"/>
    <p:sldId id="28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3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2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6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8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0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8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244E-22FD-4BE3-A773-4BC11183826B}" type="datetimeFigureOut">
              <a:rPr lang="en-US" smtClean="0"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8AD-5417-46BC-AE90-A1D04C0A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96835"/>
            <a:ext cx="12192000" cy="54014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Welcome</a:t>
            </a:r>
          </a:p>
          <a:p>
            <a:pPr algn="ctr"/>
            <a:r>
              <a:rPr lang="en-US" sz="11500" dirty="0" smtClean="0"/>
              <a:t>To </a:t>
            </a:r>
            <a:endParaRPr lang="en-US" sz="11500" dirty="0"/>
          </a:p>
          <a:p>
            <a:pPr algn="ctr"/>
            <a:r>
              <a:rPr lang="en-US" sz="11500" dirty="0" smtClean="0"/>
              <a:t>My English Class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2511736"/>
            <a:ext cx="4973383" cy="20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3" y="327409"/>
            <a:ext cx="11575171" cy="582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99" y="695459"/>
            <a:ext cx="5473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Home Work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1171977" y="4275786"/>
            <a:ext cx="9903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Write a paragraph about </a:t>
            </a:r>
          </a:p>
          <a:p>
            <a:pPr algn="ctr"/>
            <a:r>
              <a:rPr lang="en-US" sz="4800" dirty="0" smtClean="0"/>
              <a:t>‘’life of a day labor’’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637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51" y="2054767"/>
            <a:ext cx="116038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/>
              <a:t>Thanks to all</a:t>
            </a:r>
            <a:endParaRPr lang="en-US" sz="11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4110228"/>
            <a:ext cx="1210665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92073"/>
            <a:ext cx="7046976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Teacher-</a:t>
            </a:r>
          </a:p>
          <a:p>
            <a:r>
              <a:rPr lang="en-US" sz="3200" dirty="0" smtClean="0"/>
              <a:t>Sultan Ahmed </a:t>
            </a:r>
            <a:r>
              <a:rPr lang="en-US" sz="3200" dirty="0" err="1"/>
              <a:t>M</a:t>
            </a:r>
            <a:r>
              <a:rPr lang="en-US" sz="3200" dirty="0" err="1" smtClean="0"/>
              <a:t>iazi</a:t>
            </a:r>
            <a:endParaRPr lang="en-US" sz="3200" dirty="0" smtClean="0"/>
          </a:p>
          <a:p>
            <a:r>
              <a:rPr lang="en-US" sz="3200" dirty="0" smtClean="0"/>
              <a:t>Assistant Teacher (English)</a:t>
            </a:r>
          </a:p>
          <a:p>
            <a:r>
              <a:rPr lang="en-US" sz="3200" dirty="0" err="1" smtClean="0"/>
              <a:t>Balia</a:t>
            </a:r>
            <a:r>
              <a:rPr lang="en-US" sz="3200" dirty="0" smtClean="0"/>
              <a:t> </a:t>
            </a:r>
            <a:r>
              <a:rPr lang="en-US" sz="3200" dirty="0" err="1" smtClean="0"/>
              <a:t>K.B.D.N.Dakhil</a:t>
            </a:r>
            <a:r>
              <a:rPr lang="en-US" sz="3200" dirty="0"/>
              <a:t> </a:t>
            </a:r>
            <a:r>
              <a:rPr lang="en-US" sz="3200" dirty="0" err="1"/>
              <a:t>M</a:t>
            </a:r>
            <a:r>
              <a:rPr lang="en-US" sz="3200" dirty="0" err="1" smtClean="0"/>
              <a:t>adrasah,Chandpur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Mob. No.-01817106106</a:t>
            </a:r>
          </a:p>
          <a:p>
            <a:r>
              <a:rPr lang="en-US" sz="3200" dirty="0" smtClean="0"/>
              <a:t>E-mail-sultanshapdi@gmail.com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6976" y="2292073"/>
            <a:ext cx="5145024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Subject-</a:t>
            </a:r>
          </a:p>
          <a:p>
            <a:r>
              <a:rPr lang="en-US" sz="4000" dirty="0" smtClean="0"/>
              <a:t>English For Today</a:t>
            </a:r>
          </a:p>
          <a:p>
            <a:r>
              <a:rPr lang="en-US" sz="3600" dirty="0" smtClean="0"/>
              <a:t>Class : VI</a:t>
            </a:r>
          </a:p>
          <a:p>
            <a:r>
              <a:rPr lang="en-US" sz="3600" dirty="0" smtClean="0"/>
              <a:t>Lesson- 5</a:t>
            </a:r>
          </a:p>
          <a:p>
            <a:r>
              <a:rPr lang="en-US" sz="4000" dirty="0" smtClean="0"/>
              <a:t>Time- 45 Min.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3809" y="519928"/>
            <a:ext cx="4071692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t="29065" r="30338" b="32922"/>
          <a:stretch/>
        </p:blipFill>
        <p:spPr>
          <a:xfrm>
            <a:off x="4828032" y="2292073"/>
            <a:ext cx="1877568" cy="15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633216" cy="6335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00" y="1"/>
            <a:ext cx="4477300" cy="6335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17" y="0"/>
            <a:ext cx="3889247" cy="63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3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217" y="2588654"/>
            <a:ext cx="1116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Thanks for your work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3345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6676" y="2060620"/>
            <a:ext cx="95818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Outcome-</a:t>
            </a:r>
          </a:p>
          <a:p>
            <a:r>
              <a:rPr lang="en-US" sz="2800" dirty="0" smtClean="0"/>
              <a:t>-talk about people, places and familiar objects in short and simple sentences;</a:t>
            </a:r>
          </a:p>
          <a:p>
            <a:r>
              <a:rPr lang="en-US" sz="2800" dirty="0" smtClean="0"/>
              <a:t>-Ask and answer questions;</a:t>
            </a:r>
          </a:p>
          <a:p>
            <a:r>
              <a:rPr lang="en-US" sz="2800" dirty="0" smtClean="0"/>
              <a:t>-Participate in short dialogues and conversations on familiar topics;</a:t>
            </a:r>
          </a:p>
          <a:p>
            <a:r>
              <a:rPr lang="en-US" sz="2800" dirty="0" smtClean="0"/>
              <a:t>-Read and understand texts;</a:t>
            </a:r>
          </a:p>
          <a:p>
            <a:r>
              <a:rPr lang="en-US" sz="2800" dirty="0" smtClean="0"/>
              <a:t>-write </a:t>
            </a:r>
            <a:r>
              <a:rPr lang="en-US" sz="2800" smtClean="0"/>
              <a:t>short paragraphs;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0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1" y="347362"/>
            <a:ext cx="9955369" cy="629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215" y="680487"/>
            <a:ext cx="9614553" cy="59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788" y="2709080"/>
            <a:ext cx="6245180" cy="1325563"/>
          </a:xfrm>
        </p:spPr>
        <p:txBody>
          <a:bodyPr/>
          <a:lstStyle/>
          <a:p>
            <a:pPr algn="ctr"/>
            <a:r>
              <a:rPr lang="en-US" dirty="0" smtClean="0"/>
              <a:t>Read the passage</a:t>
            </a:r>
            <a:br>
              <a:rPr lang="en-US" dirty="0" smtClean="0"/>
            </a:br>
            <a:r>
              <a:rPr lang="en-US" dirty="0" smtClean="0"/>
              <a:t>Sec-B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39" y="540274"/>
            <a:ext cx="9007380" cy="56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5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106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 the passage Sec-B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BHS</dc:creator>
  <cp:lastModifiedBy>user</cp:lastModifiedBy>
  <cp:revision>85</cp:revision>
  <dcterms:created xsi:type="dcterms:W3CDTF">2018-04-01T11:36:57Z</dcterms:created>
  <dcterms:modified xsi:type="dcterms:W3CDTF">2020-03-28T16:09:30Z</dcterms:modified>
</cp:coreProperties>
</file>