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94DE6-BED3-49AC-86E4-1D4FA07BA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8A7EF-5008-47AC-B098-202D329C7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4AF8D-060A-4EF5-B1FF-DA44C7E38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30D5-53C5-462C-9E44-4CFDE2F9E8A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34313-FA4E-428B-B919-60B0A1DEB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37442-6D0B-4070-AEC3-3F994297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ABD0-AF16-4BC3-8103-3426AA294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9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FC3C8-2738-43A3-810A-B414AF91A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7DAF93-3710-4802-97BA-6B243FC0C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FC513-25D0-428F-A6F4-BB5372B13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30D5-53C5-462C-9E44-4CFDE2F9E8A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AD404-BA69-4455-9759-B521B9EBF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4E7DF-AA44-4037-BB7C-1553934B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ABD0-AF16-4BC3-8103-3426AA294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4DDC3B-0402-4182-A840-28EE751263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F1B05E-A3D6-4563-80DC-8A3EAA42D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F03EE-1A9A-4D0C-9CB4-5317F40B6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30D5-53C5-462C-9E44-4CFDE2F9E8A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7CC7C-11FB-4D76-A9EB-7B943094A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6A3C8-47B1-4562-B6C5-FD47EC4FD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ABD0-AF16-4BC3-8103-3426AA294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0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D7470-8D2C-4DAD-8FC4-7CB670B7A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F4C4A-DD98-477C-A643-30B30227B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E08C5-D326-4D6C-AC22-4BDD835E0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30D5-53C5-462C-9E44-4CFDE2F9E8A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C1D73-7B7A-47F9-8298-CDF8EF894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8199B-AC98-41D9-93A8-70E59D8E2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ABD0-AF16-4BC3-8103-3426AA294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7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D0038-DF0D-4814-A6A5-60A0C4918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F20EE-7CFB-4099-95FC-948808C21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B9B5F-5F8C-4C24-990D-0DE3874CD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30D5-53C5-462C-9E44-4CFDE2F9E8A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A552D-E8DB-41FF-A113-0609968B2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25C13-9953-4CB9-AC5A-03030499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ABD0-AF16-4BC3-8103-3426AA294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8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235DD-A359-4048-B0FC-F9C51FA4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A880C-2A55-4FB2-8D4B-F7CF4C864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91D2CD-F933-47B9-8701-DDE3BD42B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6CB1B-0D03-4F7D-A5C9-C9E74ECB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30D5-53C5-462C-9E44-4CFDE2F9E8A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A2B79-AFF1-4EDA-A01E-2A2B6718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CF630-CA85-4A2C-823D-C77A89E7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ABD0-AF16-4BC3-8103-3426AA294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7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FFBF-6845-4440-A904-170697C6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FFA13-8491-4005-A1DA-26FA28475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4C8DB-D9C2-4F38-9E6D-5F6A99809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88EA6B-F371-4A28-B581-3D1C262A4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E5FA46-ACE4-46A7-A3C9-3BB23B872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32DE1C-0CA3-42EF-B5A6-0A50E3C6E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30D5-53C5-462C-9E44-4CFDE2F9E8A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5D2F04-A268-4ED4-B67F-2AE7A82AC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F3C97B-043B-447C-B74F-818E4E60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ABD0-AF16-4BC3-8103-3426AA294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9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11B51-44DE-4C55-A179-F4865442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6DBA6-9E6F-411C-8583-00C0EED69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30D5-53C5-462C-9E44-4CFDE2F9E8A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44815-70D5-4C9E-8AEB-2B8C33E4A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E0FD42-8CFF-4CD5-B0E4-2F1B8655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ABD0-AF16-4BC3-8103-3426AA294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C81315-1192-444C-8007-DF5E4AD69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30D5-53C5-462C-9E44-4CFDE2F9E8A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5CD581-FB91-43E0-833F-131B61A3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F042D-AAEF-400E-AE97-5A4708C2B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ABD0-AF16-4BC3-8103-3426AA294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0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4B4A7-BC83-401D-BCDB-010619BED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88942-9BF2-4F4A-8885-0972CC7E5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6FE45-96DB-4F7E-9B03-BE68F7576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C2BE7-86B5-42A6-9508-6856AC021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30D5-53C5-462C-9E44-4CFDE2F9E8A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4813-6E00-46AA-B68E-C798B226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030B56-9A01-45EF-B89E-23157F4F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ABD0-AF16-4BC3-8103-3426AA294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4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82A36-972C-4894-B85E-CAAF7D0A7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DAA8F8-0801-4FAA-870B-DDB8D3D28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F7EFF3-D917-4107-A732-7F3556B3A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5D32B-AB0A-4C1B-801A-58118BEA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30D5-53C5-462C-9E44-4CFDE2F9E8A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7AAE0-BE34-47E6-968E-980EF5CC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AC566-0248-4D42-ABD5-CD1215C5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ABD0-AF16-4BC3-8103-3426AA294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7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1FC43D-E8AA-4700-9E08-8B486118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92894-A031-4668-90E7-D872C8102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20CE0-7354-45AB-8217-11B5464EB4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F30D5-53C5-462C-9E44-4CFDE2F9E8A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AD226-84EA-404A-A24D-930AEBBDE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54722-BD42-41A4-B826-4F69B1ED3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2ABD0-AF16-4BC3-8103-3426AA294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3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65A856-2161-455F-8BA7-F258C763F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327150"/>
            <a:ext cx="6350000" cy="42037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522038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BDF281-39AE-4D61-BB12-35D1A6B002D7}"/>
              </a:ext>
            </a:extLst>
          </p:cNvPr>
          <p:cNvSpPr/>
          <p:nvPr/>
        </p:nvSpPr>
        <p:spPr>
          <a:xfrm>
            <a:off x="2610853" y="529389"/>
            <a:ext cx="6448926" cy="1058779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/>
              <a:t>পাঠের শিরোনাম</a:t>
            </a:r>
            <a:endParaRPr lang="en-US" sz="4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27872C-8705-49F8-AD9A-B24DAAD7E826}"/>
              </a:ext>
            </a:extLst>
          </p:cNvPr>
          <p:cNvSpPr/>
          <p:nvPr/>
        </p:nvSpPr>
        <p:spPr>
          <a:xfrm>
            <a:off x="2273969" y="3031958"/>
            <a:ext cx="6689558" cy="2009274"/>
          </a:xfrm>
          <a:prstGeom prst="roundRect">
            <a:avLst>
              <a:gd name="adj" fmla="val 50000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0000"/>
                </a:solidFill>
              </a:rPr>
              <a:t>পাখিদের জগত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7CF9C17-D06D-459E-AB96-66262DDB1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352925" cy="630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66FDDDD4-B973-4F72-8E12-88E9534CA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011" y="304799"/>
            <a:ext cx="4352925" cy="630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6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4D77BA-4985-4111-8501-9BA984E3E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8969119" cy="3733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7956FA-BB1D-4C89-8ABD-14E8AD438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9" y="3383958"/>
            <a:ext cx="8915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193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A4768A5E-F458-43AF-A605-FDD9733E6305}"/>
              </a:ext>
            </a:extLst>
          </p:cNvPr>
          <p:cNvSpPr/>
          <p:nvPr/>
        </p:nvSpPr>
        <p:spPr>
          <a:xfrm>
            <a:off x="2895600" y="723900"/>
            <a:ext cx="1905000" cy="8382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ক্লা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605232B6-752F-4520-B2F4-B062AB444240}"/>
              </a:ext>
            </a:extLst>
          </p:cNvPr>
          <p:cNvSpPr/>
          <p:nvPr/>
        </p:nvSpPr>
        <p:spPr>
          <a:xfrm>
            <a:off x="2963008" y="2275197"/>
            <a:ext cx="1905000" cy="95735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স্ক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E9E5388A-7449-4352-8ED9-02821713EB55}"/>
              </a:ext>
            </a:extLst>
          </p:cNvPr>
          <p:cNvSpPr/>
          <p:nvPr/>
        </p:nvSpPr>
        <p:spPr>
          <a:xfrm>
            <a:off x="2895600" y="3848101"/>
            <a:ext cx="1905000" cy="9144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ন্দ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C7B87D72-738B-49EE-8B22-7918C865129C}"/>
              </a:ext>
            </a:extLst>
          </p:cNvPr>
          <p:cNvSpPr/>
          <p:nvPr/>
        </p:nvSpPr>
        <p:spPr>
          <a:xfrm>
            <a:off x="2860431" y="5487159"/>
            <a:ext cx="1905000" cy="915412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ন্ত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BB1A36B0-6FA8-47D1-854E-C2595E409AC9}"/>
              </a:ext>
            </a:extLst>
          </p:cNvPr>
          <p:cNvSpPr/>
          <p:nvPr/>
        </p:nvSpPr>
        <p:spPr>
          <a:xfrm flipH="1">
            <a:off x="5105400" y="723900"/>
            <a:ext cx="1600200" cy="7620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F58834AC-6457-4141-B8F6-77960EB9444B}"/>
              </a:ext>
            </a:extLst>
          </p:cNvPr>
          <p:cNvSpPr/>
          <p:nvPr/>
        </p:nvSpPr>
        <p:spPr>
          <a:xfrm>
            <a:off x="5105400" y="2204392"/>
            <a:ext cx="1600200" cy="73264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F009FE7-A27B-4782-9EA5-7B9B2586BD01}"/>
              </a:ext>
            </a:extLst>
          </p:cNvPr>
          <p:cNvSpPr/>
          <p:nvPr/>
        </p:nvSpPr>
        <p:spPr>
          <a:xfrm>
            <a:off x="5105400" y="3771900"/>
            <a:ext cx="1600200" cy="9144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1B94E44-B856-4ABC-9954-237F20A0E411}"/>
              </a:ext>
            </a:extLst>
          </p:cNvPr>
          <p:cNvSpPr/>
          <p:nvPr/>
        </p:nvSpPr>
        <p:spPr>
          <a:xfrm>
            <a:off x="5105400" y="5410200"/>
            <a:ext cx="1600200" cy="915412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273E5C4F-1BB7-49E0-888F-6B00509BC57D}"/>
              </a:ext>
            </a:extLst>
          </p:cNvPr>
          <p:cNvSpPr/>
          <p:nvPr/>
        </p:nvSpPr>
        <p:spPr>
          <a:xfrm>
            <a:off x="7696200" y="723900"/>
            <a:ext cx="1186962" cy="8001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408993E4-4D00-41FE-946E-174A5A9885BD}"/>
              </a:ext>
            </a:extLst>
          </p:cNvPr>
          <p:cNvSpPr/>
          <p:nvPr/>
        </p:nvSpPr>
        <p:spPr>
          <a:xfrm>
            <a:off x="7732835" y="2167705"/>
            <a:ext cx="1186962" cy="73264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E3930AC1-0DC4-4EFA-ACA6-40BA18656B89}"/>
              </a:ext>
            </a:extLst>
          </p:cNvPr>
          <p:cNvSpPr/>
          <p:nvPr/>
        </p:nvSpPr>
        <p:spPr>
          <a:xfrm>
            <a:off x="7696200" y="3771900"/>
            <a:ext cx="1186962" cy="914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5">
            <a:extLst>
              <a:ext uri="{FF2B5EF4-FFF2-40B4-BE49-F238E27FC236}">
                <a16:creationId xmlns:a16="http://schemas.microsoft.com/office/drawing/2014/main" id="{016342CF-40FE-4BB5-9E85-C846F24ED2F8}"/>
              </a:ext>
            </a:extLst>
          </p:cNvPr>
          <p:cNvSpPr/>
          <p:nvPr/>
        </p:nvSpPr>
        <p:spPr>
          <a:xfrm>
            <a:off x="360485" y="631581"/>
            <a:ext cx="1849315" cy="1197219"/>
          </a:xfrm>
          <a:prstGeom prst="rightArrow">
            <a:avLst>
              <a:gd name="adj1" fmla="val 50000"/>
              <a:gd name="adj2" fmla="val 4819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ক্লাস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9">
            <a:extLst>
              <a:ext uri="{FF2B5EF4-FFF2-40B4-BE49-F238E27FC236}">
                <a16:creationId xmlns:a16="http://schemas.microsoft.com/office/drawing/2014/main" id="{F5CE8198-E031-4498-9571-0B89320BA5D8}"/>
              </a:ext>
            </a:extLst>
          </p:cNvPr>
          <p:cNvSpPr/>
          <p:nvPr/>
        </p:nvSpPr>
        <p:spPr>
          <a:xfrm>
            <a:off x="360485" y="2275197"/>
            <a:ext cx="1849315" cy="120063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স্কুল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20">
            <a:extLst>
              <a:ext uri="{FF2B5EF4-FFF2-40B4-BE49-F238E27FC236}">
                <a16:creationId xmlns:a16="http://schemas.microsoft.com/office/drawing/2014/main" id="{09922CF0-5045-446B-8A26-4812FF8E30DD}"/>
              </a:ext>
            </a:extLst>
          </p:cNvPr>
          <p:cNvSpPr/>
          <p:nvPr/>
        </p:nvSpPr>
        <p:spPr>
          <a:xfrm>
            <a:off x="360485" y="3848101"/>
            <a:ext cx="1773115" cy="118109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আনন্দ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21">
            <a:extLst>
              <a:ext uri="{FF2B5EF4-FFF2-40B4-BE49-F238E27FC236}">
                <a16:creationId xmlns:a16="http://schemas.microsoft.com/office/drawing/2014/main" id="{15231E72-764F-40E7-8A98-D08D771FE6AB}"/>
              </a:ext>
            </a:extLst>
          </p:cNvPr>
          <p:cNvSpPr/>
          <p:nvPr/>
        </p:nvSpPr>
        <p:spPr>
          <a:xfrm>
            <a:off x="360485" y="5410200"/>
            <a:ext cx="1849315" cy="137771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কিন্তু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6FD62816-163E-4A27-8472-78DF0D87CF17}"/>
              </a:ext>
            </a:extLst>
          </p:cNvPr>
          <p:cNvSpPr/>
          <p:nvPr/>
        </p:nvSpPr>
        <p:spPr>
          <a:xfrm>
            <a:off x="7732835" y="5445622"/>
            <a:ext cx="1405303" cy="915412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391C31-DA84-472A-9199-DC4883BB3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662939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52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A0DA44-98B4-45FF-B111-E1504E48E35D}"/>
              </a:ext>
            </a:extLst>
          </p:cNvPr>
          <p:cNvSpPr txBox="1"/>
          <p:nvPr/>
        </p:nvSpPr>
        <p:spPr>
          <a:xfrm>
            <a:off x="1106904" y="1672390"/>
            <a:ext cx="7820527" cy="286232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কাজঃ</a:t>
            </a:r>
          </a:p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পাখিদের ভোড়ের দূত বলা হয়েছে কেন?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3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B016AD-5E94-4E9C-9F10-90C5183A6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71600"/>
            <a:ext cx="6224337" cy="4979470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81306B7-EF59-4328-8E7C-BB5A2319C131}"/>
              </a:ext>
            </a:extLst>
          </p:cNvPr>
          <p:cNvSpPr/>
          <p:nvPr/>
        </p:nvSpPr>
        <p:spPr>
          <a:xfrm>
            <a:off x="2887580" y="1973179"/>
            <a:ext cx="806116" cy="4054642"/>
          </a:xfrm>
          <a:prstGeom prst="ellipse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ধন্যবাদ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68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3DD3AA-133F-4637-BB66-8E523993A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904" y="1020846"/>
            <a:ext cx="6846267" cy="4532229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641408-7019-4049-BF81-61F26B06A42B}"/>
              </a:ext>
            </a:extLst>
          </p:cNvPr>
          <p:cNvSpPr/>
          <p:nvPr/>
        </p:nvSpPr>
        <p:spPr>
          <a:xfrm>
            <a:off x="2920999" y="1020846"/>
            <a:ext cx="1169738" cy="290145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সবাইকে</a:t>
            </a:r>
            <a:endParaRPr lang="en-US" sz="48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B7333C-D079-43E4-8154-61F0C672C551}"/>
              </a:ext>
            </a:extLst>
          </p:cNvPr>
          <p:cNvSpPr/>
          <p:nvPr/>
        </p:nvSpPr>
        <p:spPr>
          <a:xfrm>
            <a:off x="4391526" y="2418346"/>
            <a:ext cx="1169738" cy="3134729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/>
              <a:t>শুভেচ্ছা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75063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39630C-0FF7-40CF-B7D3-40863D435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215" y="485775"/>
            <a:ext cx="9019115" cy="5886450"/>
          </a:xfr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286000" lvl="5" indent="0">
              <a:buNone/>
            </a:pPr>
            <a:r>
              <a:rPr lang="bn-BD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তানিয়া সুলতানা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ইন্দ্রকাঠী সরকারি প্রাথমিক বিদ্যালয়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</a:p>
          <a:p>
            <a:pPr algn="r"/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25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331D05C-9CE8-440C-8E19-9EF791E1A4E0}"/>
              </a:ext>
            </a:extLst>
          </p:cNvPr>
          <p:cNvSpPr/>
          <p:nvPr/>
        </p:nvSpPr>
        <p:spPr>
          <a:xfrm>
            <a:off x="457200" y="685800"/>
            <a:ext cx="7543800" cy="1055132"/>
          </a:xfrm>
          <a:prstGeom prst="ellipse">
            <a:avLst/>
          </a:prstGeom>
          <a:solidFill>
            <a:srgbClr val="00B050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898199-071E-412D-AA7B-FBB5F0391C60}"/>
              </a:ext>
            </a:extLst>
          </p:cNvPr>
          <p:cNvSpPr/>
          <p:nvPr/>
        </p:nvSpPr>
        <p:spPr>
          <a:xfrm>
            <a:off x="533400" y="2057400"/>
            <a:ext cx="7467600" cy="3733800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শ্রেণিঃচতুর্থ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পাঠঃ পাখির জগত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বিশেষ পাঠঃ বড় বোন ঝর্না-----পাখিদের কাথা।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সময়ঃ ৪০ মিনিট।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তারিখঃ০৫.০৩.২০20 ইং।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1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AC4010-E6EA-4715-9002-BE3BFF261DE9}"/>
              </a:ext>
            </a:extLst>
          </p:cNvPr>
          <p:cNvSpPr txBox="1"/>
          <p:nvPr/>
        </p:nvSpPr>
        <p:spPr>
          <a:xfrm>
            <a:off x="685800" y="171928"/>
            <a:ext cx="7772400" cy="1015663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463BF-069A-498C-9C4D-EAC984D6D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066800"/>
            <a:ext cx="7772400" cy="2344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4397-6449-47FD-9CB6-27937D242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10335"/>
            <a:ext cx="7772401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82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EE46394-6AB3-433F-A77A-664D4C51D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8" y="273641"/>
            <a:ext cx="8305799" cy="3168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3D623C25-4791-4D5A-B759-DE8C520D2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8" y="3543300"/>
            <a:ext cx="8305799" cy="280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69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5097E2C-78F7-42E2-9AC3-9ACFE808F0B6}"/>
              </a:ext>
            </a:extLst>
          </p:cNvPr>
          <p:cNvSpPr/>
          <p:nvPr/>
        </p:nvSpPr>
        <p:spPr>
          <a:xfrm>
            <a:off x="2947737" y="505326"/>
            <a:ext cx="6545179" cy="1179095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/>
              <a:t>আবেগ</a:t>
            </a:r>
            <a:r>
              <a:rPr lang="en-US" sz="6000" dirty="0"/>
              <a:t> </a:t>
            </a:r>
            <a:r>
              <a:rPr lang="bn-IN" sz="6000" dirty="0"/>
              <a:t>সৃষ্টি</a:t>
            </a:r>
            <a:endParaRPr lang="en-US" sz="60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50AD5ED-ECAF-4CA3-B893-B24EFAE8F66C}"/>
              </a:ext>
            </a:extLst>
          </p:cNvPr>
          <p:cNvSpPr/>
          <p:nvPr/>
        </p:nvSpPr>
        <p:spPr>
          <a:xfrm>
            <a:off x="2478505" y="2743200"/>
            <a:ext cx="6436895" cy="1997242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</a:rPr>
              <a:t>ছড়া গানের মাধ্যমে----বুলবুল পাখি ময়না টিয়ে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86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C9506-0DD8-461D-B6A4-49F5A80775BC}"/>
              </a:ext>
            </a:extLst>
          </p:cNvPr>
          <p:cNvSpPr txBox="1"/>
          <p:nvPr/>
        </p:nvSpPr>
        <p:spPr>
          <a:xfrm>
            <a:off x="838200" y="1295400"/>
            <a:ext cx="6781800" cy="2308324"/>
          </a:xfrm>
          <a:prstGeom prst="rect">
            <a:avLst/>
          </a:prstGeom>
          <a:noFill/>
          <a:ln>
            <a:solidFill>
              <a:srgbClr val="C0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১।তোমরা কি সকলে পাখি চিনো?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২কি কি পাখি চেন? দুই –একটি পাখির নাম বলতে পার।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৩।তোমাদের ঘুম ভাঙে কিভাবে?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940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PE\Desktop\GIASH\Picture\25.jpg">
            <a:extLst>
              <a:ext uri="{FF2B5EF4-FFF2-40B4-BE49-F238E27FC236}">
                <a16:creationId xmlns:a16="http://schemas.microsoft.com/office/drawing/2014/main" id="{71E4D872-C603-4142-8CBF-C7AF526BB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397" y="2362199"/>
            <a:ext cx="3122002" cy="225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PE\Desktop\GIASH\Picture\16.jpg">
            <a:extLst>
              <a:ext uri="{FF2B5EF4-FFF2-40B4-BE49-F238E27FC236}">
                <a16:creationId xmlns:a16="http://schemas.microsoft.com/office/drawing/2014/main" id="{2170AD6E-61F9-4B71-BEC0-3AEEDD56B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062" y="-35169"/>
            <a:ext cx="2797693" cy="239250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PE\Desktop\GIASH\Picture\12.jpg">
            <a:extLst>
              <a:ext uri="{FF2B5EF4-FFF2-40B4-BE49-F238E27FC236}">
                <a16:creationId xmlns:a16="http://schemas.microsoft.com/office/drawing/2014/main" id="{C8D5846E-7C8B-494F-872B-ACDABD403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" y="67224"/>
            <a:ext cx="3098324" cy="222775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DPE\Desktop\GIASH\Picture\4.jpeg">
            <a:extLst>
              <a:ext uri="{FF2B5EF4-FFF2-40B4-BE49-F238E27FC236}">
                <a16:creationId xmlns:a16="http://schemas.microsoft.com/office/drawing/2014/main" id="{7D12D853-698D-4C48-A9F4-F6E3D3D74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4" y="4676753"/>
            <a:ext cx="2962274" cy="217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DPE\Desktop\GIASH\Picture\18.jpg">
            <a:extLst>
              <a:ext uri="{FF2B5EF4-FFF2-40B4-BE49-F238E27FC236}">
                <a16:creationId xmlns:a16="http://schemas.microsoft.com/office/drawing/2014/main" id="{B13A0AC2-D235-430B-A04F-2382FF0F3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85855"/>
            <a:ext cx="2730461" cy="219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DPE\Desktop\GIASH\Picture\11.jpg">
            <a:extLst>
              <a:ext uri="{FF2B5EF4-FFF2-40B4-BE49-F238E27FC236}">
                <a16:creationId xmlns:a16="http://schemas.microsoft.com/office/drawing/2014/main" id="{EF6865E7-83CE-48EF-B48E-30243D654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2362199"/>
            <a:ext cx="2962275" cy="224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:\Users\DPE\Desktop\GIASH\Picture\index.jpeg">
            <a:extLst>
              <a:ext uri="{FF2B5EF4-FFF2-40B4-BE49-F238E27FC236}">
                <a16:creationId xmlns:a16="http://schemas.microsoft.com/office/drawing/2014/main" id="{CB70372D-0F1B-44B9-9788-17D5632F7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398" y="4636828"/>
            <a:ext cx="3186421" cy="218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C:\Users\DPE\Desktop\GIASH\Picture\17.jpg">
            <a:extLst>
              <a:ext uri="{FF2B5EF4-FFF2-40B4-BE49-F238E27FC236}">
                <a16:creationId xmlns:a16="http://schemas.microsoft.com/office/drawing/2014/main" id="{D0FA06E2-856E-4DA1-9DBE-AC16913EF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153" y="0"/>
            <a:ext cx="2954909" cy="2394835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PE\Desktop\GIASH\Picture\13.jpg">
            <a:extLst>
              <a:ext uri="{FF2B5EF4-FFF2-40B4-BE49-F238E27FC236}">
                <a16:creationId xmlns:a16="http://schemas.microsoft.com/office/drawing/2014/main" id="{22B2C807-77CD-4C2C-B5FB-3C2274CD1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819" y="4636828"/>
            <a:ext cx="2629947" cy="214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13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106</Words>
  <Application>Microsoft Office PowerPoint</Application>
  <PresentationFormat>Widescreen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14</cp:revision>
  <dcterms:created xsi:type="dcterms:W3CDTF">2020-03-18T15:53:18Z</dcterms:created>
  <dcterms:modified xsi:type="dcterms:W3CDTF">2020-03-24T05:31:14Z</dcterms:modified>
</cp:coreProperties>
</file>