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B861-4302-4A9F-89C1-83C4542F2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4C769-687F-4ABC-955C-0AEE505F6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DCE68-2C28-4141-9974-3491B057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D18B3-B336-4128-8E61-823821F6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EEABB-1EED-4CE0-B269-F6D4B336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C873-CC1E-463E-B12D-6E55C022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36B3E-210D-4060-8BF7-7000DD1D1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A56BB-39F8-4770-96C1-9D049FD4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EF806-15B2-4A3F-8583-3F7E7402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1DEF6-BB00-4814-AF51-3E5BA4D8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B9931-DAF1-4E49-B17D-0682FE859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BD2DF-88F1-4FFF-9D0A-05F6CC6D4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5EDB-09A6-4503-84F8-F3F8CB20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85C67-0062-469B-9B9C-488678CE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B030E-361A-4D11-9FB9-2D64267F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0D1FE-A3D7-48EA-A091-5CCB7C83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FE62-5FAC-481A-93A8-EC0E42B60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0FE66-A754-465D-A928-8C59121B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621E4-59E7-4714-904F-BA54E808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2849E-19CA-4347-884F-59D27CC9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1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FD97-1D7E-4902-BFE4-5C18C2A8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AA78C-92AB-45EB-B308-851DD4290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ECD70-9E64-4B16-ABD7-E002C2ED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0FA07-DB8F-4221-B3FE-C1084D2B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B1B93-9FAB-4746-972A-4C7DDF6B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6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E204-4F8C-4CD4-A0A4-E3975DDB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FB011-DE83-4C19-9DD1-081A3AD4E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043D2-B2CA-401C-BFA1-B94028AD2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375B4-90AB-49C8-9256-E7EE7CB2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3C83-D816-4CF9-B8EA-64C32B9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E96D8-C001-4C60-A087-DF2D7846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D54C-14D8-448D-A311-8ABBFD4C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1F497-B6F8-46AC-A4AF-87B827CDB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DAC20-A113-4276-98A3-DEF85850E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4B1D2-B03E-4555-9D7F-76556AA00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E72A1-E0DF-4513-8F42-1A2C01603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258F0E-3268-4E0A-96F7-22DF3A9D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BAA54-D03A-4E38-A943-8655D0AE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DB299-5032-4688-8D9E-44380F78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29A8-B26C-420B-B64F-1060EBB4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42FB9-8A9A-4E9D-BC6D-23E53318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41C72-8338-46B1-98FA-A8937E7B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5F822-9B5B-4A61-BE8A-F5E523460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262D96-5686-42E4-A902-EEE36FCE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38C99-E39B-46E4-B1F4-0969CF43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EDF4A-79C5-43B3-8495-CAD258E7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0BB9-7D57-4234-9CC7-1AE1618C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86F6A-8EDE-423D-AEA3-EE86300B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091D4-3E71-4CC9-90AD-0DB7A8BB7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6C302-E302-46E3-AB55-8B821675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7D81-F5D5-4F21-9806-1FA87F3E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1E952-FD50-4E61-9351-9BD8BD7C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EB13-423C-49FD-8E0F-38C24CC9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57E61-035C-4E30-8304-B19CCCB81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B33C5-73A9-4D58-BC50-975AADB67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8954C-C8A7-4489-88F7-C5AFF36C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0701D-0430-4CCE-BE22-75E45BC4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04936-D0E0-4441-8FC9-263E0060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AEA997-4AE7-4D16-B8EE-BADD390F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EADA1-46CC-4778-9606-7E6188686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4441E-0555-4B56-952A-E33557BBE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E3D7-CDDF-4299-A4A9-FBDE829BF0E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428A2-2AC2-4558-8481-5440C3760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32D4B-EDED-49D9-8680-515300598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E10-AC3C-4B71-9CF1-5F2AA4A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8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3AD59E-C281-4B3E-848D-D6624F3BC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16" y="1162588"/>
            <a:ext cx="7423484" cy="530964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81B7FE7-C59C-479C-853E-8CE2AA8C9B1B}"/>
              </a:ext>
            </a:extLst>
          </p:cNvPr>
          <p:cNvSpPr/>
          <p:nvPr/>
        </p:nvSpPr>
        <p:spPr>
          <a:xfrm>
            <a:off x="2634916" y="1443789"/>
            <a:ext cx="3934326" cy="926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স্বাগতম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0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1817E-E8A3-40B7-81E7-448426732E75}"/>
              </a:ext>
            </a:extLst>
          </p:cNvPr>
          <p:cNvSpPr/>
          <p:nvPr/>
        </p:nvSpPr>
        <p:spPr>
          <a:xfrm>
            <a:off x="9534832" y="5292446"/>
            <a:ext cx="1177636" cy="1061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A8D7E4-01B1-479D-AF39-F72D03C5D57A}"/>
              </a:ext>
            </a:extLst>
          </p:cNvPr>
          <p:cNvSpPr/>
          <p:nvPr/>
        </p:nvSpPr>
        <p:spPr>
          <a:xfrm>
            <a:off x="573670" y="1357747"/>
            <a:ext cx="1630505" cy="1524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2">
            <a:extLst>
              <a:ext uri="{FF2B5EF4-FFF2-40B4-BE49-F238E27FC236}">
                <a16:creationId xmlns:a16="http://schemas.microsoft.com/office/drawing/2014/main" id="{C5512426-E9A2-4DC1-80F2-3DA560E8AF7A}"/>
              </a:ext>
            </a:extLst>
          </p:cNvPr>
          <p:cNvSpPr/>
          <p:nvPr/>
        </p:nvSpPr>
        <p:spPr>
          <a:xfrm>
            <a:off x="4127528" y="1423674"/>
            <a:ext cx="914400" cy="914400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4">
            <a:extLst>
              <a:ext uri="{FF2B5EF4-FFF2-40B4-BE49-F238E27FC236}">
                <a16:creationId xmlns:a16="http://schemas.microsoft.com/office/drawing/2014/main" id="{1D8F79BA-D47E-47EA-81A0-92A19CF89CB0}"/>
              </a:ext>
            </a:extLst>
          </p:cNvPr>
          <p:cNvSpPr/>
          <p:nvPr/>
        </p:nvSpPr>
        <p:spPr>
          <a:xfrm>
            <a:off x="6430845" y="1263405"/>
            <a:ext cx="914400" cy="1017841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0D738F-EE59-49E5-A0B0-A5D9844EAF4C}"/>
              </a:ext>
            </a:extLst>
          </p:cNvPr>
          <p:cNvSpPr/>
          <p:nvPr/>
        </p:nvSpPr>
        <p:spPr>
          <a:xfrm>
            <a:off x="713076" y="3411673"/>
            <a:ext cx="1482436" cy="15136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7">
            <a:extLst>
              <a:ext uri="{FF2B5EF4-FFF2-40B4-BE49-F238E27FC236}">
                <a16:creationId xmlns:a16="http://schemas.microsoft.com/office/drawing/2014/main" id="{053A6A00-6660-4C62-8EF8-08E23AC18C18}"/>
              </a:ext>
            </a:extLst>
          </p:cNvPr>
          <p:cNvSpPr/>
          <p:nvPr/>
        </p:nvSpPr>
        <p:spPr>
          <a:xfrm>
            <a:off x="4059874" y="3429023"/>
            <a:ext cx="914400" cy="962894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ষ</a:t>
            </a:r>
            <a:endParaRPr lang="en-US" sz="2800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0A5D179C-1344-4227-9E44-27FE89F57475}"/>
              </a:ext>
            </a:extLst>
          </p:cNvPr>
          <p:cNvSpPr/>
          <p:nvPr/>
        </p:nvSpPr>
        <p:spPr>
          <a:xfrm>
            <a:off x="6588208" y="3278549"/>
            <a:ext cx="912235" cy="91440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ট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451E14-60F7-460F-A29B-CE842F063478}"/>
              </a:ext>
            </a:extLst>
          </p:cNvPr>
          <p:cNvSpPr/>
          <p:nvPr/>
        </p:nvSpPr>
        <p:spPr>
          <a:xfrm>
            <a:off x="9534832" y="3329033"/>
            <a:ext cx="1094510" cy="118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</a:rPr>
              <a:t>কৃষ্টি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08BD71-9920-442E-9458-603FB60465DD}"/>
              </a:ext>
            </a:extLst>
          </p:cNvPr>
          <p:cNvSpPr/>
          <p:nvPr/>
        </p:nvSpPr>
        <p:spPr>
          <a:xfrm>
            <a:off x="845554" y="5327074"/>
            <a:ext cx="1482435" cy="13300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9ACC1F27-7CB6-4F84-ACA2-23B19EA56051}"/>
              </a:ext>
            </a:extLst>
          </p:cNvPr>
          <p:cNvSpPr/>
          <p:nvPr/>
        </p:nvSpPr>
        <p:spPr>
          <a:xfrm>
            <a:off x="4296528" y="5325368"/>
            <a:ext cx="878256" cy="10287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ল</a:t>
            </a:r>
            <a:endParaRPr lang="en-US" dirty="0"/>
          </a:p>
        </p:txBody>
      </p:sp>
      <p:sp>
        <p:nvSpPr>
          <p:cNvPr id="14" name="5-Point Star 15">
            <a:extLst>
              <a:ext uri="{FF2B5EF4-FFF2-40B4-BE49-F238E27FC236}">
                <a16:creationId xmlns:a16="http://schemas.microsoft.com/office/drawing/2014/main" id="{615A77EE-9F71-46AE-9ECC-0D047CA5F13C}"/>
              </a:ext>
            </a:extLst>
          </p:cNvPr>
          <p:cNvSpPr/>
          <p:nvPr/>
        </p:nvSpPr>
        <p:spPr>
          <a:xfrm>
            <a:off x="6530454" y="5159114"/>
            <a:ext cx="998610" cy="1030402"/>
          </a:xfrm>
          <a:prstGeom prst="star5">
            <a:avLst>
              <a:gd name="adj" fmla="val 23059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প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C7B01-0D46-482B-BB66-5EA245960959}"/>
              </a:ext>
            </a:extLst>
          </p:cNvPr>
          <p:cNvSpPr/>
          <p:nvPr/>
        </p:nvSpPr>
        <p:spPr>
          <a:xfrm>
            <a:off x="9534832" y="1502423"/>
            <a:ext cx="9884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</a:rPr>
              <a:t>মন্দ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34DCB6-0A70-4694-B9D8-7D4BE8046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42" y="305433"/>
            <a:ext cx="1031532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BC07D3-B715-4640-9C8E-01E0D370AB13}"/>
              </a:ext>
            </a:extLst>
          </p:cNvPr>
          <p:cNvSpPr txBox="1"/>
          <p:nvPr/>
        </p:nvSpPr>
        <p:spPr>
          <a:xfrm>
            <a:off x="3204160" y="601578"/>
            <a:ext cx="550068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B96E7-9E81-4F72-AC89-08039C65019F}"/>
              </a:ext>
            </a:extLst>
          </p:cNvPr>
          <p:cNvSpPr txBox="1"/>
          <p:nvPr/>
        </p:nvSpPr>
        <p:spPr>
          <a:xfrm>
            <a:off x="1545431" y="2459453"/>
            <a:ext cx="9101138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 জোড়ায় বসে যুক্তব্যঞ্জনগুলো বের করি এবং আলাদা শব্দ তৈরি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E8B44BD4-1251-4209-908C-C5794E05E5FA}"/>
              </a:ext>
            </a:extLst>
          </p:cNvPr>
          <p:cNvSpPr/>
          <p:nvPr/>
        </p:nvSpPr>
        <p:spPr>
          <a:xfrm>
            <a:off x="3106152" y="1455821"/>
            <a:ext cx="5979695" cy="4237441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6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0CA8A6-5C7D-4CD9-A85B-C5717D5BF765}"/>
              </a:ext>
            </a:extLst>
          </p:cNvPr>
          <p:cNvSpPr txBox="1"/>
          <p:nvPr/>
        </p:nvSpPr>
        <p:spPr>
          <a:xfrm>
            <a:off x="688182" y="4379912"/>
            <a:ext cx="453000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সবচেয়ে প্রাচীন 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F0F6B-291D-46BF-80CB-3706F160B535}"/>
              </a:ext>
            </a:extLst>
          </p:cNvPr>
          <p:cNvSpPr txBox="1"/>
          <p:nvPr/>
        </p:nvSpPr>
        <p:spPr>
          <a:xfrm>
            <a:off x="688182" y="5752965"/>
            <a:ext cx="441916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মৃৎশিল্পর প্রাচীন   উপাদন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6B29F-62C0-4590-A426-1CBA9A1E748C}"/>
              </a:ext>
            </a:extLst>
          </p:cNvPr>
          <p:cNvSpPr txBox="1"/>
          <p:nvPr/>
        </p:nvSpPr>
        <p:spPr>
          <a:xfrm>
            <a:off x="799019" y="2816085"/>
            <a:ext cx="441916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আনান্দপুরে কখন মেলা বসে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9D456-F2E5-4D84-A44C-D79054DD782F}"/>
              </a:ext>
            </a:extLst>
          </p:cNvPr>
          <p:cNvSpPr txBox="1"/>
          <p:nvPr/>
        </p:nvSpPr>
        <p:spPr>
          <a:xfrm>
            <a:off x="999692" y="1393340"/>
            <a:ext cx="3796146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মামা কোথায়  পড়েন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ADB5AD-E610-48E7-98BF-7EDFADAEC76C}"/>
              </a:ext>
            </a:extLst>
          </p:cNvPr>
          <p:cNvSpPr/>
          <p:nvPr/>
        </p:nvSpPr>
        <p:spPr>
          <a:xfrm>
            <a:off x="8809622" y="3721851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চারুকলা ইনস্টিটিউটে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D9BD52-EC6C-4715-AE6B-519A98C072BC}"/>
              </a:ext>
            </a:extLst>
          </p:cNvPr>
          <p:cNvSpPr/>
          <p:nvPr/>
        </p:nvSpPr>
        <p:spPr>
          <a:xfrm>
            <a:off x="8902905" y="4693511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-   পহেলা বৈশাখ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853FB-4803-4694-A137-9C687A40C352}"/>
              </a:ext>
            </a:extLst>
          </p:cNvPr>
          <p:cNvSpPr/>
          <p:nvPr/>
        </p:nvSpPr>
        <p:spPr>
          <a:xfrm>
            <a:off x="9270955" y="2522636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-    মৃৎশিল্প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D42C1-82A9-4713-A1E1-CCA4E10B9A5F}"/>
              </a:ext>
            </a:extLst>
          </p:cNvPr>
          <p:cNvSpPr/>
          <p:nvPr/>
        </p:nvSpPr>
        <p:spPr>
          <a:xfrm>
            <a:off x="9059152" y="1393340"/>
            <a:ext cx="1399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মাটি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9A4D22-6DFB-4ECF-B6A3-DE62416FEBCC}"/>
              </a:ext>
            </a:extLst>
          </p:cNvPr>
          <p:cNvSpPr txBox="1"/>
          <p:nvPr/>
        </p:nvSpPr>
        <p:spPr>
          <a:xfrm>
            <a:off x="9270955" y="5607364"/>
            <a:ext cx="228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01D9E-5ECF-4610-8A13-5CBDB8AAA666}"/>
              </a:ext>
            </a:extLst>
          </p:cNvPr>
          <p:cNvSpPr txBox="1"/>
          <p:nvPr/>
        </p:nvSpPr>
        <p:spPr>
          <a:xfrm>
            <a:off x="4630027" y="62370"/>
            <a:ext cx="2685173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মিলকরনঃ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F455E6-3AC1-4199-9023-72CEEC5B5AC7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4795838" y="1685728"/>
            <a:ext cx="4013784" cy="222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E5B75C-0F80-403B-90A0-0B1271610040}"/>
              </a:ext>
            </a:extLst>
          </p:cNvPr>
          <p:cNvCxnSpPr/>
          <p:nvPr/>
        </p:nvCxnSpPr>
        <p:spPr>
          <a:xfrm>
            <a:off x="5218186" y="3136149"/>
            <a:ext cx="4190509" cy="174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998464-3EEE-477E-84C6-060E79D814DF}"/>
              </a:ext>
            </a:extLst>
          </p:cNvPr>
          <p:cNvCxnSpPr/>
          <p:nvPr/>
        </p:nvCxnSpPr>
        <p:spPr>
          <a:xfrm flipV="1">
            <a:off x="4630027" y="2816085"/>
            <a:ext cx="4923047" cy="187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0DE81C-8D4F-4055-97F4-27AE22AE2641}"/>
              </a:ext>
            </a:extLst>
          </p:cNvPr>
          <p:cNvCxnSpPr/>
          <p:nvPr/>
        </p:nvCxnSpPr>
        <p:spPr>
          <a:xfrm flipV="1">
            <a:off x="5218186" y="1816768"/>
            <a:ext cx="4539425" cy="425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4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417 L -0.26133 0.6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6459 0.289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26289 -0.3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1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24935 -0.25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188519E-1BB0-4F10-9A56-19ABC98C5417}"/>
              </a:ext>
            </a:extLst>
          </p:cNvPr>
          <p:cNvSpPr/>
          <p:nvPr/>
        </p:nvSpPr>
        <p:spPr>
          <a:xfrm>
            <a:off x="1607128" y="803563"/>
            <a:ext cx="8174182" cy="164869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বাড়ির কাজ</a:t>
            </a:r>
            <a:endParaRPr lang="en-US" sz="6000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9F5F6CB0-BCB8-46DC-998D-E09290F8CA7A}"/>
              </a:ext>
            </a:extLst>
          </p:cNvPr>
          <p:cNvSpPr/>
          <p:nvPr/>
        </p:nvSpPr>
        <p:spPr>
          <a:xfrm>
            <a:off x="986590" y="3318527"/>
            <a:ext cx="9938084" cy="2604654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বৈশাখী মেলায় যে সকল জিনিস পাওয়া যায় তার একটি তালিকা তৈরি কর?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65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53283-FAF7-47A0-9507-24AF2D6F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43" y="1838575"/>
            <a:ext cx="7062537" cy="397267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344C2C-A35A-4AF0-B794-08360AF98866}"/>
              </a:ext>
            </a:extLst>
          </p:cNvPr>
          <p:cNvSpPr/>
          <p:nvPr/>
        </p:nvSpPr>
        <p:spPr>
          <a:xfrm>
            <a:off x="3537284" y="2093495"/>
            <a:ext cx="3236495" cy="818147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/>
              <a:t>ধন্যবাদ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2365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CDA7FE-3482-4917-9B5E-D1306F503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15" y="485775"/>
            <a:ext cx="9019115" cy="588645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তানিয়া সুলতানা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ইন্দ্রকাঠী সরকারি প্রাথমিক বিদ্যালয়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</a:p>
          <a:p>
            <a:pPr algn="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4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FE2369-FC29-42D2-92E9-397C78CE0715}"/>
              </a:ext>
            </a:extLst>
          </p:cNvPr>
          <p:cNvSpPr txBox="1"/>
          <p:nvPr/>
        </p:nvSpPr>
        <p:spPr>
          <a:xfrm>
            <a:off x="3255817" y="240001"/>
            <a:ext cx="6511637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BB119-0CF5-441B-B026-74636F933C33}"/>
              </a:ext>
            </a:extLst>
          </p:cNvPr>
          <p:cNvSpPr txBox="1"/>
          <p:nvPr/>
        </p:nvSpPr>
        <p:spPr>
          <a:xfrm>
            <a:off x="3297383" y="1427115"/>
            <a:ext cx="6470071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শ্রেনিঃ৫ম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শখের মৃৎশিল্প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ঠ্যাংশঃ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়়----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তারিখঃ৬-৩-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২০২০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59F98E-3E64-4FC8-9F00-C78CE446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83" y="3253533"/>
            <a:ext cx="11129843" cy="275145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FC9F06-C28F-4266-969C-14ABD0635BBA}"/>
              </a:ext>
            </a:extLst>
          </p:cNvPr>
          <p:cNvSpPr txBox="1"/>
          <p:nvPr/>
        </p:nvSpPr>
        <p:spPr>
          <a:xfrm>
            <a:off x="4520692" y="0"/>
            <a:ext cx="3383218" cy="769441"/>
          </a:xfrm>
          <a:prstGeom prst="rect">
            <a:avLst/>
          </a:prstGeom>
          <a:solidFill>
            <a:srgbClr val="FF1D1D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49BD4-7BE7-48C5-9669-DFF2CB953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69" t="4426" r="8931"/>
          <a:stretch/>
        </p:blipFill>
        <p:spPr>
          <a:xfrm>
            <a:off x="747330" y="922322"/>
            <a:ext cx="11129843" cy="2331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B5553-CCF6-4F15-87D5-00DDDACDB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83" y="6004991"/>
            <a:ext cx="11129843" cy="95831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87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2C3F0D-C9E0-4AF7-80CF-1D631AF4AE59}"/>
              </a:ext>
            </a:extLst>
          </p:cNvPr>
          <p:cNvSpPr/>
          <p:nvPr/>
        </p:nvSpPr>
        <p:spPr>
          <a:xfrm>
            <a:off x="3044922" y="0"/>
            <a:ext cx="42594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ছবিঃ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DD691-28B5-4875-975F-AE0C4624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06" y="1269877"/>
            <a:ext cx="8860113" cy="55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DEF5EB-0177-4E40-9517-B1131B64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6" y="249380"/>
            <a:ext cx="11748654" cy="6428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05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481533-DB19-4916-B002-4F773C3EFD60}"/>
              </a:ext>
            </a:extLst>
          </p:cNvPr>
          <p:cNvSpPr txBox="1"/>
          <p:nvPr/>
        </p:nvSpPr>
        <p:spPr>
          <a:xfrm>
            <a:off x="2391207" y="2437533"/>
            <a:ext cx="7620000" cy="156966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শখের মৃৎশিল্প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597F55-B852-49BA-B5B9-2352F6F110A9}"/>
              </a:ext>
            </a:extLst>
          </p:cNvPr>
          <p:cNvSpPr txBox="1"/>
          <p:nvPr/>
        </p:nvSpPr>
        <p:spPr>
          <a:xfrm>
            <a:off x="2" y="0"/>
            <a:ext cx="1219199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B0F0"/>
                </a:solidFill>
              </a:rPr>
              <a:t>শিক্ষকের আদর্শ পাঠঃ</a:t>
            </a:r>
            <a:endParaRPr lang="en-US" sz="9600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B5CA3-C6D1-4E9F-AE61-D7A0AD5F7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9660"/>
            <a:ext cx="12192000" cy="52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1">
            <a:extLst>
              <a:ext uri="{FF2B5EF4-FFF2-40B4-BE49-F238E27FC236}">
                <a16:creationId xmlns:a16="http://schemas.microsoft.com/office/drawing/2014/main" id="{081C52B0-F9DF-420A-8582-FF1142C93E82}"/>
              </a:ext>
            </a:extLst>
          </p:cNvPr>
          <p:cNvSpPr/>
          <p:nvPr/>
        </p:nvSpPr>
        <p:spPr>
          <a:xfrm>
            <a:off x="1" y="-573231"/>
            <a:ext cx="12191999" cy="2459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শিক্ষার্থীদের সরব পাঠ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82485-54A9-4114-B4F7-D6A6ACBD2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88"/>
            <a:ext cx="12192000" cy="57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120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16</cp:revision>
  <dcterms:created xsi:type="dcterms:W3CDTF">2020-03-18T16:34:25Z</dcterms:created>
  <dcterms:modified xsi:type="dcterms:W3CDTF">2020-03-19T14:53:13Z</dcterms:modified>
</cp:coreProperties>
</file>