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995BB-B6EB-4C48-89E2-CF3620E40F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74ED1-3896-45B3-98D9-38EF57C13E0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A2B5E40A-83D3-4153-B21F-B9808A1BD8EE}" type="parTrans" cxnId="{F145A800-6255-4520-931C-4C4F15B35115}">
      <dgm:prSet/>
      <dgm:spPr/>
      <dgm:t>
        <a:bodyPr/>
        <a:lstStyle/>
        <a:p>
          <a:endParaRPr lang="en-US"/>
        </a:p>
      </dgm:t>
    </dgm:pt>
    <dgm:pt modelId="{0BB21288-C0A0-4F8B-BE89-3B8CF41B2ED3}" type="sibTrans" cxnId="{F145A800-6255-4520-931C-4C4F15B35115}">
      <dgm:prSet/>
      <dgm:spPr/>
      <dgm:t>
        <a:bodyPr/>
        <a:lstStyle/>
        <a:p>
          <a:endParaRPr lang="en-US"/>
        </a:p>
      </dgm:t>
    </dgm:pt>
    <dgm:pt modelId="{A9F2E2D5-225F-49BF-A6AE-9BB957BB05F6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B555B192-8608-4F36-B7AC-C30AC73B1509}" type="parTrans" cxnId="{85FEF79F-03E3-49ED-9BBA-84DA6BE8FD9D}">
      <dgm:prSet/>
      <dgm:spPr/>
      <dgm:t>
        <a:bodyPr/>
        <a:lstStyle/>
        <a:p>
          <a:endParaRPr lang="en-US"/>
        </a:p>
      </dgm:t>
    </dgm:pt>
    <dgm:pt modelId="{1C4CC7CA-D5A4-4E9C-AB70-7CF39AE982E1}" type="sibTrans" cxnId="{85FEF79F-03E3-49ED-9BBA-84DA6BE8FD9D}">
      <dgm:prSet/>
      <dgm:spPr/>
      <dgm:t>
        <a:bodyPr/>
        <a:lstStyle/>
        <a:p>
          <a:endParaRPr lang="en-US"/>
        </a:p>
      </dgm:t>
    </dgm:pt>
    <dgm:pt modelId="{6C1D68A4-DF2E-4260-8659-2997429F46C5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dirty="0"/>
            <a:t> ccc</a:t>
          </a:r>
        </a:p>
      </dgm:t>
    </dgm:pt>
    <dgm:pt modelId="{DF86323F-16A7-4F47-96D9-367283ABDF37}" type="parTrans" cxnId="{2027A060-3455-4E65-9F54-2E15F43F19A6}">
      <dgm:prSet/>
      <dgm:spPr/>
      <dgm:t>
        <a:bodyPr/>
        <a:lstStyle/>
        <a:p>
          <a:endParaRPr lang="en-US"/>
        </a:p>
      </dgm:t>
    </dgm:pt>
    <dgm:pt modelId="{44E3D1C5-0F86-460D-A068-3EDB7FF26389}" type="sibTrans" cxnId="{2027A060-3455-4E65-9F54-2E15F43F19A6}">
      <dgm:prSet/>
      <dgm:spPr/>
      <dgm:t>
        <a:bodyPr/>
        <a:lstStyle/>
        <a:p>
          <a:endParaRPr lang="en-US"/>
        </a:p>
      </dgm:t>
    </dgm:pt>
    <dgm:pt modelId="{2E3336C5-4CCC-4335-B598-15FF125E980E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6948F917-FD07-473D-B4A7-21D904E5321B}" type="parTrans" cxnId="{04222FC5-F48D-4D48-8517-61787845B64A}">
      <dgm:prSet/>
      <dgm:spPr/>
      <dgm:t>
        <a:bodyPr/>
        <a:lstStyle/>
        <a:p>
          <a:endParaRPr lang="en-US"/>
        </a:p>
      </dgm:t>
    </dgm:pt>
    <dgm:pt modelId="{9C477043-5CE5-436A-9F75-6D30B66C557E}" type="sibTrans" cxnId="{04222FC5-F48D-4D48-8517-61787845B64A}">
      <dgm:prSet/>
      <dgm:spPr/>
      <dgm:t>
        <a:bodyPr/>
        <a:lstStyle/>
        <a:p>
          <a:endParaRPr lang="en-US"/>
        </a:p>
      </dgm:t>
    </dgm:pt>
    <dgm:pt modelId="{D6029E5C-50BD-4581-8E52-B039F4B94B8B}" type="pres">
      <dgm:prSet presAssocID="{2A0995BB-B6EB-4C48-89E2-CF3620E40FF3}" presName="cycle" presStyleCnt="0">
        <dgm:presLayoutVars>
          <dgm:dir/>
          <dgm:resizeHandles val="exact"/>
        </dgm:presLayoutVars>
      </dgm:prSet>
      <dgm:spPr/>
    </dgm:pt>
    <dgm:pt modelId="{14018F1E-B610-46E5-B8AB-D664B0DF17F6}" type="pres">
      <dgm:prSet presAssocID="{42C74ED1-3896-45B3-98D9-38EF57C13E0B}" presName="node" presStyleLbl="node1" presStyleIdx="0" presStyleCnt="4" custRadScaleRad="100122" custRadScaleInc="-3757">
        <dgm:presLayoutVars>
          <dgm:bulletEnabled val="1"/>
        </dgm:presLayoutVars>
      </dgm:prSet>
      <dgm:spPr/>
    </dgm:pt>
    <dgm:pt modelId="{F08BE740-5202-447F-8867-B5C31864DDBE}" type="pres">
      <dgm:prSet presAssocID="{0BB21288-C0A0-4F8B-BE89-3B8CF41B2ED3}" presName="sibTrans" presStyleLbl="sibTrans2D1" presStyleIdx="0" presStyleCnt="4"/>
      <dgm:spPr/>
    </dgm:pt>
    <dgm:pt modelId="{A53E6B35-A2B4-4BF7-8631-BEB55E3DCE1E}" type="pres">
      <dgm:prSet presAssocID="{0BB21288-C0A0-4F8B-BE89-3B8CF41B2ED3}" presName="connectorText" presStyleLbl="sibTrans2D1" presStyleIdx="0" presStyleCnt="4"/>
      <dgm:spPr/>
    </dgm:pt>
    <dgm:pt modelId="{3E1AB836-3BF0-49E2-A2AA-A7D0B80F0F92}" type="pres">
      <dgm:prSet presAssocID="{A9F2E2D5-225F-49BF-A6AE-9BB957BB05F6}" presName="node" presStyleLbl="node1" presStyleIdx="1" presStyleCnt="4">
        <dgm:presLayoutVars>
          <dgm:bulletEnabled val="1"/>
        </dgm:presLayoutVars>
      </dgm:prSet>
      <dgm:spPr/>
    </dgm:pt>
    <dgm:pt modelId="{509E1595-38BC-4373-B7CC-E563B8AADBF2}" type="pres">
      <dgm:prSet presAssocID="{1C4CC7CA-D5A4-4E9C-AB70-7CF39AE982E1}" presName="sibTrans" presStyleLbl="sibTrans2D1" presStyleIdx="1" presStyleCnt="4"/>
      <dgm:spPr/>
    </dgm:pt>
    <dgm:pt modelId="{AFBF4C2F-57BF-4F70-AAA4-FC2115FBDC44}" type="pres">
      <dgm:prSet presAssocID="{1C4CC7CA-D5A4-4E9C-AB70-7CF39AE982E1}" presName="connectorText" presStyleLbl="sibTrans2D1" presStyleIdx="1" presStyleCnt="4"/>
      <dgm:spPr/>
    </dgm:pt>
    <dgm:pt modelId="{2FDD325C-E9B8-4369-84CA-66306CD708FC}" type="pres">
      <dgm:prSet presAssocID="{6C1D68A4-DF2E-4260-8659-2997429F46C5}" presName="node" presStyleLbl="node1" presStyleIdx="2" presStyleCnt="4">
        <dgm:presLayoutVars>
          <dgm:bulletEnabled val="1"/>
        </dgm:presLayoutVars>
      </dgm:prSet>
      <dgm:spPr/>
    </dgm:pt>
    <dgm:pt modelId="{77EB0206-30F9-4199-9F55-E714E5372E5D}" type="pres">
      <dgm:prSet presAssocID="{44E3D1C5-0F86-460D-A068-3EDB7FF26389}" presName="sibTrans" presStyleLbl="sibTrans2D1" presStyleIdx="2" presStyleCnt="4"/>
      <dgm:spPr/>
    </dgm:pt>
    <dgm:pt modelId="{E84CD27F-1A07-4A85-93D6-F5BD0DD39E32}" type="pres">
      <dgm:prSet presAssocID="{44E3D1C5-0F86-460D-A068-3EDB7FF26389}" presName="connectorText" presStyleLbl="sibTrans2D1" presStyleIdx="2" presStyleCnt="4"/>
      <dgm:spPr/>
    </dgm:pt>
    <dgm:pt modelId="{98787908-F094-4EB9-8C79-ECB4696EA268}" type="pres">
      <dgm:prSet presAssocID="{2E3336C5-4CCC-4335-B598-15FF125E980E}" presName="node" presStyleLbl="node1" presStyleIdx="3" presStyleCnt="4" custScaleX="92286">
        <dgm:presLayoutVars>
          <dgm:bulletEnabled val="1"/>
        </dgm:presLayoutVars>
      </dgm:prSet>
      <dgm:spPr/>
    </dgm:pt>
    <dgm:pt modelId="{DD1B995F-AE51-4627-80F2-9BCB267D39B7}" type="pres">
      <dgm:prSet presAssocID="{9C477043-5CE5-436A-9F75-6D30B66C557E}" presName="sibTrans" presStyleLbl="sibTrans2D1" presStyleIdx="3" presStyleCnt="4"/>
      <dgm:spPr/>
    </dgm:pt>
    <dgm:pt modelId="{9CD5C9BF-1628-4FE8-84CD-91A1197BB2AD}" type="pres">
      <dgm:prSet presAssocID="{9C477043-5CE5-436A-9F75-6D30B66C557E}" presName="connectorText" presStyleLbl="sibTrans2D1" presStyleIdx="3" presStyleCnt="4"/>
      <dgm:spPr/>
    </dgm:pt>
  </dgm:ptLst>
  <dgm:cxnLst>
    <dgm:cxn modelId="{F145A800-6255-4520-931C-4C4F15B35115}" srcId="{2A0995BB-B6EB-4C48-89E2-CF3620E40FF3}" destId="{42C74ED1-3896-45B3-98D9-38EF57C13E0B}" srcOrd="0" destOrd="0" parTransId="{A2B5E40A-83D3-4153-B21F-B9808A1BD8EE}" sibTransId="{0BB21288-C0A0-4F8B-BE89-3B8CF41B2ED3}"/>
    <dgm:cxn modelId="{4383C90A-309B-4DE3-B3AB-4F0C87C2AB4D}" type="presOf" srcId="{0BB21288-C0A0-4F8B-BE89-3B8CF41B2ED3}" destId="{F08BE740-5202-447F-8867-B5C31864DDBE}" srcOrd="0" destOrd="0" presId="urn:microsoft.com/office/officeart/2005/8/layout/cycle2"/>
    <dgm:cxn modelId="{CC02D320-0F45-4C7E-83DF-434BF24304B0}" type="presOf" srcId="{6C1D68A4-DF2E-4260-8659-2997429F46C5}" destId="{2FDD325C-E9B8-4369-84CA-66306CD708FC}" srcOrd="0" destOrd="0" presId="urn:microsoft.com/office/officeart/2005/8/layout/cycle2"/>
    <dgm:cxn modelId="{82BD4534-CC5C-4E18-B23B-94546BE6DF8F}" type="presOf" srcId="{9C477043-5CE5-436A-9F75-6D30B66C557E}" destId="{9CD5C9BF-1628-4FE8-84CD-91A1197BB2AD}" srcOrd="1" destOrd="0" presId="urn:microsoft.com/office/officeart/2005/8/layout/cycle2"/>
    <dgm:cxn modelId="{2027A060-3455-4E65-9F54-2E15F43F19A6}" srcId="{2A0995BB-B6EB-4C48-89E2-CF3620E40FF3}" destId="{6C1D68A4-DF2E-4260-8659-2997429F46C5}" srcOrd="2" destOrd="0" parTransId="{DF86323F-16A7-4F47-96D9-367283ABDF37}" sibTransId="{44E3D1C5-0F86-460D-A068-3EDB7FF26389}"/>
    <dgm:cxn modelId="{C833C86D-E73F-491D-BCEC-8700E8C3FC93}" type="presOf" srcId="{2E3336C5-4CCC-4335-B598-15FF125E980E}" destId="{98787908-F094-4EB9-8C79-ECB4696EA268}" srcOrd="0" destOrd="0" presId="urn:microsoft.com/office/officeart/2005/8/layout/cycle2"/>
    <dgm:cxn modelId="{B235894E-85A6-4449-8651-8FF3FB3C9306}" type="presOf" srcId="{1C4CC7CA-D5A4-4E9C-AB70-7CF39AE982E1}" destId="{AFBF4C2F-57BF-4F70-AAA4-FC2115FBDC44}" srcOrd="1" destOrd="0" presId="urn:microsoft.com/office/officeart/2005/8/layout/cycle2"/>
    <dgm:cxn modelId="{01A92E51-39FD-40D0-B2AD-1240749DCADF}" type="presOf" srcId="{1C4CC7CA-D5A4-4E9C-AB70-7CF39AE982E1}" destId="{509E1595-38BC-4373-B7CC-E563B8AADBF2}" srcOrd="0" destOrd="0" presId="urn:microsoft.com/office/officeart/2005/8/layout/cycle2"/>
    <dgm:cxn modelId="{C54B6378-486A-4EFB-8D53-D17CDC519B42}" type="presOf" srcId="{9C477043-5CE5-436A-9F75-6D30B66C557E}" destId="{DD1B995F-AE51-4627-80F2-9BCB267D39B7}" srcOrd="0" destOrd="0" presId="urn:microsoft.com/office/officeart/2005/8/layout/cycle2"/>
    <dgm:cxn modelId="{7AB94378-80CB-4F3D-8535-300047A891DE}" type="presOf" srcId="{44E3D1C5-0F86-460D-A068-3EDB7FF26389}" destId="{77EB0206-30F9-4199-9F55-E714E5372E5D}" srcOrd="0" destOrd="0" presId="urn:microsoft.com/office/officeart/2005/8/layout/cycle2"/>
    <dgm:cxn modelId="{85FEF79F-03E3-49ED-9BBA-84DA6BE8FD9D}" srcId="{2A0995BB-B6EB-4C48-89E2-CF3620E40FF3}" destId="{A9F2E2D5-225F-49BF-A6AE-9BB957BB05F6}" srcOrd="1" destOrd="0" parTransId="{B555B192-8608-4F36-B7AC-C30AC73B1509}" sibTransId="{1C4CC7CA-D5A4-4E9C-AB70-7CF39AE982E1}"/>
    <dgm:cxn modelId="{F66186B3-6802-41D5-8BD0-782AF6EA7982}" type="presOf" srcId="{44E3D1C5-0F86-460D-A068-3EDB7FF26389}" destId="{E84CD27F-1A07-4A85-93D6-F5BD0DD39E32}" srcOrd="1" destOrd="0" presId="urn:microsoft.com/office/officeart/2005/8/layout/cycle2"/>
    <dgm:cxn modelId="{04222FC5-F48D-4D48-8517-61787845B64A}" srcId="{2A0995BB-B6EB-4C48-89E2-CF3620E40FF3}" destId="{2E3336C5-4CCC-4335-B598-15FF125E980E}" srcOrd="3" destOrd="0" parTransId="{6948F917-FD07-473D-B4A7-21D904E5321B}" sibTransId="{9C477043-5CE5-436A-9F75-6D30B66C557E}"/>
    <dgm:cxn modelId="{601A32DD-A8D0-45B3-8EDA-1834CC6E8EA2}" type="presOf" srcId="{A9F2E2D5-225F-49BF-A6AE-9BB957BB05F6}" destId="{3E1AB836-3BF0-49E2-A2AA-A7D0B80F0F92}" srcOrd="0" destOrd="0" presId="urn:microsoft.com/office/officeart/2005/8/layout/cycle2"/>
    <dgm:cxn modelId="{298BC5E0-C7C9-4771-9D86-4F27558D63EC}" type="presOf" srcId="{42C74ED1-3896-45B3-98D9-38EF57C13E0B}" destId="{14018F1E-B610-46E5-B8AB-D664B0DF17F6}" srcOrd="0" destOrd="0" presId="urn:microsoft.com/office/officeart/2005/8/layout/cycle2"/>
    <dgm:cxn modelId="{3D3E8CED-43F4-4F7B-9C83-984DB3B90B8E}" type="presOf" srcId="{2A0995BB-B6EB-4C48-89E2-CF3620E40FF3}" destId="{D6029E5C-50BD-4581-8E52-B039F4B94B8B}" srcOrd="0" destOrd="0" presId="urn:microsoft.com/office/officeart/2005/8/layout/cycle2"/>
    <dgm:cxn modelId="{1FC448F7-5517-4224-85B1-6D38D1538625}" type="presOf" srcId="{0BB21288-C0A0-4F8B-BE89-3B8CF41B2ED3}" destId="{A53E6B35-A2B4-4BF7-8631-BEB55E3DCE1E}" srcOrd="1" destOrd="0" presId="urn:microsoft.com/office/officeart/2005/8/layout/cycle2"/>
    <dgm:cxn modelId="{C60457C8-3BF2-43AC-BC47-D9169A9538CD}" type="presParOf" srcId="{D6029E5C-50BD-4581-8E52-B039F4B94B8B}" destId="{14018F1E-B610-46E5-B8AB-D664B0DF17F6}" srcOrd="0" destOrd="0" presId="urn:microsoft.com/office/officeart/2005/8/layout/cycle2"/>
    <dgm:cxn modelId="{46596B98-C90A-48CB-95EF-4B1833B9EEFD}" type="presParOf" srcId="{D6029E5C-50BD-4581-8E52-B039F4B94B8B}" destId="{F08BE740-5202-447F-8867-B5C31864DDBE}" srcOrd="1" destOrd="0" presId="urn:microsoft.com/office/officeart/2005/8/layout/cycle2"/>
    <dgm:cxn modelId="{E068DF85-76B3-4D58-AEEC-3223089A9CC8}" type="presParOf" srcId="{F08BE740-5202-447F-8867-B5C31864DDBE}" destId="{A53E6B35-A2B4-4BF7-8631-BEB55E3DCE1E}" srcOrd="0" destOrd="0" presId="urn:microsoft.com/office/officeart/2005/8/layout/cycle2"/>
    <dgm:cxn modelId="{4197F009-EFAA-4EA8-89ED-9ADAA02EC92D}" type="presParOf" srcId="{D6029E5C-50BD-4581-8E52-B039F4B94B8B}" destId="{3E1AB836-3BF0-49E2-A2AA-A7D0B80F0F92}" srcOrd="2" destOrd="0" presId="urn:microsoft.com/office/officeart/2005/8/layout/cycle2"/>
    <dgm:cxn modelId="{B10C8E42-943A-40CC-B296-46A942EA2DA0}" type="presParOf" srcId="{D6029E5C-50BD-4581-8E52-B039F4B94B8B}" destId="{509E1595-38BC-4373-B7CC-E563B8AADBF2}" srcOrd="3" destOrd="0" presId="urn:microsoft.com/office/officeart/2005/8/layout/cycle2"/>
    <dgm:cxn modelId="{886C5922-21E9-4FC1-92A6-53B37D11D3A8}" type="presParOf" srcId="{509E1595-38BC-4373-B7CC-E563B8AADBF2}" destId="{AFBF4C2F-57BF-4F70-AAA4-FC2115FBDC44}" srcOrd="0" destOrd="0" presId="urn:microsoft.com/office/officeart/2005/8/layout/cycle2"/>
    <dgm:cxn modelId="{A6F6DFA4-5A1D-4539-9DF1-1A6D9D3155D7}" type="presParOf" srcId="{D6029E5C-50BD-4581-8E52-B039F4B94B8B}" destId="{2FDD325C-E9B8-4369-84CA-66306CD708FC}" srcOrd="4" destOrd="0" presId="urn:microsoft.com/office/officeart/2005/8/layout/cycle2"/>
    <dgm:cxn modelId="{73199917-CA27-4A3D-81A1-48923CB8DD4B}" type="presParOf" srcId="{D6029E5C-50BD-4581-8E52-B039F4B94B8B}" destId="{77EB0206-30F9-4199-9F55-E714E5372E5D}" srcOrd="5" destOrd="0" presId="urn:microsoft.com/office/officeart/2005/8/layout/cycle2"/>
    <dgm:cxn modelId="{ACA5E0A4-32FE-4FDF-B177-6057493912DD}" type="presParOf" srcId="{77EB0206-30F9-4199-9F55-E714E5372E5D}" destId="{E84CD27F-1A07-4A85-93D6-F5BD0DD39E32}" srcOrd="0" destOrd="0" presId="urn:microsoft.com/office/officeart/2005/8/layout/cycle2"/>
    <dgm:cxn modelId="{B8FD53E4-7069-4F9C-9688-B829E20B5326}" type="presParOf" srcId="{D6029E5C-50BD-4581-8E52-B039F4B94B8B}" destId="{98787908-F094-4EB9-8C79-ECB4696EA268}" srcOrd="6" destOrd="0" presId="urn:microsoft.com/office/officeart/2005/8/layout/cycle2"/>
    <dgm:cxn modelId="{2FBF6584-2D41-4397-ACCB-B95CEF50AF33}" type="presParOf" srcId="{D6029E5C-50BD-4581-8E52-B039F4B94B8B}" destId="{DD1B995F-AE51-4627-80F2-9BCB267D39B7}" srcOrd="7" destOrd="0" presId="urn:microsoft.com/office/officeart/2005/8/layout/cycle2"/>
    <dgm:cxn modelId="{7605B18D-E031-45D5-AB1F-4DCD5C0C215A}" type="presParOf" srcId="{DD1B995F-AE51-4627-80F2-9BCB267D39B7}" destId="{9CD5C9BF-1628-4FE8-84CD-91A1197BB2AD}" srcOrd="0" destOrd="0" presId="urn:microsoft.com/office/officeart/2005/8/layout/cycle2"/>
  </dgm:cxnLst>
  <dgm:bg/>
  <dgm:whole>
    <a:ln w="76200"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8F1E-B610-46E5-B8AB-D664B0DF17F6}">
      <dsp:nvSpPr>
        <dsp:cNvPr id="0" name=""/>
        <dsp:cNvSpPr/>
      </dsp:nvSpPr>
      <dsp:spPr>
        <a:xfrm>
          <a:off x="2475185" y="0"/>
          <a:ext cx="1519492" cy="151949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</a:t>
          </a:r>
        </a:p>
      </dsp:txBody>
      <dsp:txXfrm>
        <a:off x="2697709" y="222524"/>
        <a:ext cx="1074444" cy="1074444"/>
      </dsp:txXfrm>
    </dsp:sp>
    <dsp:sp modelId="{F08BE740-5202-447F-8867-B5C31864DDBE}">
      <dsp:nvSpPr>
        <dsp:cNvPr id="0" name=""/>
        <dsp:cNvSpPr/>
      </dsp:nvSpPr>
      <dsp:spPr>
        <a:xfrm rot="2650892">
          <a:off x="3845857" y="1302566"/>
          <a:ext cx="422951" cy="512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863803" y="1360917"/>
        <a:ext cx="296066" cy="307696"/>
      </dsp:txXfrm>
    </dsp:sp>
    <dsp:sp modelId="{3E1AB836-3BF0-49E2-A2AA-A7D0B80F0F92}">
      <dsp:nvSpPr>
        <dsp:cNvPr id="0" name=""/>
        <dsp:cNvSpPr/>
      </dsp:nvSpPr>
      <dsp:spPr>
        <a:xfrm>
          <a:off x="4137156" y="1615153"/>
          <a:ext cx="1519492" cy="151949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</a:t>
          </a:r>
        </a:p>
      </dsp:txBody>
      <dsp:txXfrm>
        <a:off x="4359680" y="1837677"/>
        <a:ext cx="1074444" cy="1074444"/>
      </dsp:txXfrm>
    </dsp:sp>
    <dsp:sp modelId="{509E1595-38BC-4373-B7CC-E563B8AADBF2}">
      <dsp:nvSpPr>
        <dsp:cNvPr id="0" name=""/>
        <dsp:cNvSpPr/>
      </dsp:nvSpPr>
      <dsp:spPr>
        <a:xfrm rot="8100000">
          <a:off x="3895542" y="2917531"/>
          <a:ext cx="404630" cy="512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999154" y="2977180"/>
        <a:ext cx="283241" cy="307696"/>
      </dsp:txXfrm>
    </dsp:sp>
    <dsp:sp modelId="{2FDD325C-E9B8-4369-84CA-66306CD708FC}">
      <dsp:nvSpPr>
        <dsp:cNvPr id="0" name=""/>
        <dsp:cNvSpPr/>
      </dsp:nvSpPr>
      <dsp:spPr>
        <a:xfrm>
          <a:off x="2522870" y="3229439"/>
          <a:ext cx="1519492" cy="151949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ccc</a:t>
          </a:r>
        </a:p>
      </dsp:txBody>
      <dsp:txXfrm>
        <a:off x="2745394" y="3451963"/>
        <a:ext cx="1074444" cy="1074444"/>
      </dsp:txXfrm>
    </dsp:sp>
    <dsp:sp modelId="{77EB0206-30F9-4199-9F55-E714E5372E5D}">
      <dsp:nvSpPr>
        <dsp:cNvPr id="0" name=""/>
        <dsp:cNvSpPr/>
      </dsp:nvSpPr>
      <dsp:spPr>
        <a:xfrm rot="13500000">
          <a:off x="2262370" y="2923072"/>
          <a:ext cx="421094" cy="512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370198" y="3070302"/>
        <a:ext cx="294766" cy="307696"/>
      </dsp:txXfrm>
    </dsp:sp>
    <dsp:sp modelId="{98787908-F094-4EB9-8C79-ECB4696EA268}">
      <dsp:nvSpPr>
        <dsp:cNvPr id="0" name=""/>
        <dsp:cNvSpPr/>
      </dsp:nvSpPr>
      <dsp:spPr>
        <a:xfrm>
          <a:off x="967191" y="1615153"/>
          <a:ext cx="1402278" cy="151949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</a:t>
          </a:r>
        </a:p>
      </dsp:txBody>
      <dsp:txXfrm>
        <a:off x="1172550" y="1837677"/>
        <a:ext cx="991560" cy="1074444"/>
      </dsp:txXfrm>
    </dsp:sp>
    <dsp:sp modelId="{DD1B995F-AE51-4627-80F2-9BCB267D39B7}">
      <dsp:nvSpPr>
        <dsp:cNvPr id="0" name=""/>
        <dsp:cNvSpPr/>
      </dsp:nvSpPr>
      <dsp:spPr>
        <a:xfrm rot="18847545">
          <a:off x="2231574" y="1329929"/>
          <a:ext cx="403215" cy="512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249946" y="1475910"/>
        <a:ext cx="282251" cy="30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27DE-F5A3-4134-A515-25BFAFFF2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EB8C3-6FA0-47CE-9198-9305AEDC5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FDEF-792F-4AED-A7D5-40CC8F5E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8543-EA24-4513-9A2C-F67ADC46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0F5DB-D788-49AC-B438-71E3971B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E10D-73B8-49AE-84BE-43F4D84C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3467-89A8-412E-B0D1-33FD9CB5F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46322-8E12-4440-99FD-F791C6E5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AA27F-A25A-4F87-B4D6-9D886A46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3C72-8E4C-478C-9F56-2D0B4312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E1624-AF4E-4689-9D12-55E342971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D3656-9AC7-4EC0-AC94-0D4DF107A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87FB-EABF-404C-AEE8-2D163F09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2DC40-0C8F-4236-B3E1-33F0CE41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7A614-60B1-422F-BA5D-7BF52261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8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7FD9-50F2-4341-BFD2-E1B88292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7904-F572-4AAC-81BE-C452BEBB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05E2F-2BB4-4E2A-BAFD-5E14B996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8A784-A316-4403-9F5F-5DB4119D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0B8B6-5F9D-4270-95FE-CF353B86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35FA-A3B0-46CB-A9C1-9A9F296C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92D1E-38BB-44B0-90DE-F341B523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E4DA4-6D9F-4E2E-9A80-5570800C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5A274-7B3D-4D5C-89E0-D99AAFE3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84BF-EB48-4647-BF91-B3D4D1FC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2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239E-35AE-4133-B386-9F3FF259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76D7-07EA-4984-AFF6-96C1C12B9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5E4FF-4522-4351-B4AC-5ED4AE66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6898A-6B87-4961-A6FE-0F5B5A2A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90174-1043-4A20-944D-E80157C7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C25EB-B38E-45EF-B85C-F79C0DB7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3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8A8A-2008-42A4-8E55-5D0D6719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244B0-98B7-4157-B52F-E61406884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91478-573D-4437-8112-31426E78F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F1784-8D64-4D48-8099-D1DE87ED0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695D2-BC29-4AD7-897D-6193AB18F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D45C8-885C-446C-B53B-34EC8020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14506-BE33-4057-9503-B40A72FB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442FF-D8CF-40AE-A23A-A0D4FDDA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4B69-B866-4AA1-9F67-E0C753D6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3EE90-9105-40F6-B1E8-C5D4F924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28C43-ACDC-440F-A055-49B9E2D8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A5FDA-E6F6-4261-BFA3-E93B150C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5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86F98-6E9B-4109-A874-E113E88B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70BC3-804D-4CBC-B175-9992FD9D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A08F0-88C7-40C3-A847-815E7C31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C617-284F-4011-9F33-AFF0B260C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90D8-24DC-4175-8D39-2DE54C54D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EDA7F-408E-45C2-8B2A-A8DDA6DC0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F7A81-6EBA-4B28-ADCA-ED4895DA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8F41F-D34B-4287-BA31-40DD999A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5E918-17C8-4E70-8E1E-7773F44A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D4B0-AF20-4975-87E7-8E5C46E7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F0108-4D71-47B1-B37A-EEEFF3DC2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58233-B666-47AD-A416-28CF381C3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94283-613B-4E57-BF77-4616E6EA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2C2BD-97E6-40A9-AF80-A9508F21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02EB7-875C-4E47-8A54-A5A43C33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D92FA-E4C5-42D9-A304-C4502F6CA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8FAD3-0654-45AA-AC62-669A8278D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AFA2-2E4E-4285-9BC4-3E62F218B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E3BD-6E72-4A35-B6F5-05123FF4A5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58508-669A-4801-881F-32ABB64BA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810CD-6EE4-49D9-9873-9E69C1C2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EF78-2CEB-4F7E-9CC8-5AF7CE4CD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B6149D-5009-4C39-A244-B59294A8E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632" y="1358900"/>
            <a:ext cx="6350000" cy="41402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sp>
        <p:nvSpPr>
          <p:cNvPr id="6" name="L-Shape 5">
            <a:extLst>
              <a:ext uri="{FF2B5EF4-FFF2-40B4-BE49-F238E27FC236}">
                <a16:creationId xmlns:a16="http://schemas.microsoft.com/office/drawing/2014/main" id="{B21C0CA4-EC0D-4C58-AB26-FC3123752627}"/>
              </a:ext>
            </a:extLst>
          </p:cNvPr>
          <p:cNvSpPr/>
          <p:nvPr/>
        </p:nvSpPr>
        <p:spPr>
          <a:xfrm>
            <a:off x="3392905" y="1576137"/>
            <a:ext cx="1804737" cy="3477126"/>
          </a:xfrm>
          <a:prstGeom prst="corner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সবাই</a:t>
            </a:r>
            <a:r>
              <a:rPr lang="en-US" sz="4400" dirty="0"/>
              <a:t> </a:t>
            </a:r>
            <a:r>
              <a:rPr lang="en-US" sz="4400" dirty="0" err="1"/>
              <a:t>কে</a:t>
            </a:r>
            <a:endParaRPr lang="bn-IN" sz="4400" dirty="0"/>
          </a:p>
          <a:p>
            <a:pPr algn="ctr"/>
            <a:endParaRPr lang="en-US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3D8C46-9A8F-43EF-A73C-9E104D151224}"/>
              </a:ext>
            </a:extLst>
          </p:cNvPr>
          <p:cNvSpPr/>
          <p:nvPr/>
        </p:nvSpPr>
        <p:spPr>
          <a:xfrm>
            <a:off x="3555331" y="4337717"/>
            <a:ext cx="1479884" cy="625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/>
              <a:t>শুভেচ্ছা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142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6EF92A-8FB6-413A-BD7D-A83AC49FC67E}"/>
              </a:ext>
            </a:extLst>
          </p:cNvPr>
          <p:cNvSpPr txBox="1"/>
          <p:nvPr/>
        </p:nvSpPr>
        <p:spPr>
          <a:xfrm>
            <a:off x="2946278" y="4808966"/>
            <a:ext cx="2514600" cy="1200329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Seed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348215-ADBD-4AFE-A7B1-9CB46629C4F1}"/>
              </a:ext>
            </a:extLst>
          </p:cNvPr>
          <p:cNvSpPr txBox="1"/>
          <p:nvPr/>
        </p:nvSpPr>
        <p:spPr>
          <a:xfrm flipH="1">
            <a:off x="457200" y="4808966"/>
            <a:ext cx="2064896" cy="1196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Tub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AD4EB-7196-4EA1-97C7-612E2D89315F}"/>
              </a:ext>
            </a:extLst>
          </p:cNvPr>
          <p:cNvSpPr txBox="1"/>
          <p:nvPr/>
        </p:nvSpPr>
        <p:spPr>
          <a:xfrm>
            <a:off x="5791200" y="4808966"/>
            <a:ext cx="2286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Plant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2FBD8E-4AD7-495A-8E94-CD04FF9ECBD0}"/>
              </a:ext>
            </a:extLst>
          </p:cNvPr>
          <p:cNvGrpSpPr/>
          <p:nvPr/>
        </p:nvGrpSpPr>
        <p:grpSpPr>
          <a:xfrm>
            <a:off x="1918855" y="969818"/>
            <a:ext cx="4800600" cy="2514600"/>
            <a:chOff x="2356841" y="0"/>
            <a:chExt cx="1300757" cy="130075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7048B-1780-42D6-BEEF-AFA0373DA959}"/>
                </a:ext>
              </a:extLst>
            </p:cNvPr>
            <p:cNvSpPr/>
            <p:nvPr/>
          </p:nvSpPr>
          <p:spPr>
            <a:xfrm>
              <a:off x="2356841" y="0"/>
              <a:ext cx="1300757" cy="1300757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A15D12DC-BAC6-46A6-B579-D0275C1B0FF1}"/>
                </a:ext>
              </a:extLst>
            </p:cNvPr>
            <p:cNvSpPr/>
            <p:nvPr/>
          </p:nvSpPr>
          <p:spPr>
            <a:xfrm>
              <a:off x="2547332" y="190491"/>
              <a:ext cx="919775" cy="91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0" tIns="69850" rIns="69850" bIns="698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800" kern="1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15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8360CC-C134-4CF1-9B93-28D7D7FCD5E0}"/>
              </a:ext>
            </a:extLst>
          </p:cNvPr>
          <p:cNvSpPr txBox="1"/>
          <p:nvPr/>
        </p:nvSpPr>
        <p:spPr>
          <a:xfrm>
            <a:off x="1064650" y="4677289"/>
            <a:ext cx="2024922" cy="1323439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Sun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45011-0FEA-4350-A098-9B306A027732}"/>
              </a:ext>
            </a:extLst>
          </p:cNvPr>
          <p:cNvSpPr txBox="1"/>
          <p:nvPr/>
        </p:nvSpPr>
        <p:spPr>
          <a:xfrm flipH="1">
            <a:off x="3588895" y="4685856"/>
            <a:ext cx="1912496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Tub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9A1E45-DD09-4923-BBEA-9C563B56F67C}"/>
              </a:ext>
            </a:extLst>
          </p:cNvPr>
          <p:cNvGrpSpPr/>
          <p:nvPr/>
        </p:nvGrpSpPr>
        <p:grpSpPr>
          <a:xfrm>
            <a:off x="2525843" y="372435"/>
            <a:ext cx="4038600" cy="3352800"/>
            <a:chOff x="3778160" y="1381621"/>
            <a:chExt cx="1300757" cy="130075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84A3AF3-1EAF-4743-A97E-8E4DCFDEA852}"/>
                </a:ext>
              </a:extLst>
            </p:cNvPr>
            <p:cNvSpPr/>
            <p:nvPr/>
          </p:nvSpPr>
          <p:spPr>
            <a:xfrm>
              <a:off x="3778160" y="1381621"/>
              <a:ext cx="1300757" cy="1300757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388E3EAB-F462-4A59-90F2-8F273655E8AC}"/>
                </a:ext>
              </a:extLst>
            </p:cNvPr>
            <p:cNvSpPr/>
            <p:nvPr/>
          </p:nvSpPr>
          <p:spPr>
            <a:xfrm>
              <a:off x="3968651" y="1572112"/>
              <a:ext cx="919775" cy="91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0" tIns="69850" rIns="69850" bIns="698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00" kern="1200" dirty="0"/>
                <a:t> 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49D32A2-F937-462F-9F09-A0991376C52C}"/>
              </a:ext>
            </a:extLst>
          </p:cNvPr>
          <p:cNvSpPr txBox="1"/>
          <p:nvPr/>
        </p:nvSpPr>
        <p:spPr>
          <a:xfrm>
            <a:off x="5951095" y="4800401"/>
            <a:ext cx="2286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332669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66C7A-0CF5-421F-9948-7EB8BA4ED641}"/>
              </a:ext>
            </a:extLst>
          </p:cNvPr>
          <p:cNvSpPr txBox="1"/>
          <p:nvPr/>
        </p:nvSpPr>
        <p:spPr>
          <a:xfrm>
            <a:off x="6172200" y="4844250"/>
            <a:ext cx="2667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Plant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6C1448-0A8D-4AF7-B1B6-494A93345722}"/>
              </a:ext>
            </a:extLst>
          </p:cNvPr>
          <p:cNvSpPr txBox="1"/>
          <p:nvPr/>
        </p:nvSpPr>
        <p:spPr>
          <a:xfrm>
            <a:off x="782782" y="4823468"/>
            <a:ext cx="2329722" cy="1200329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Sun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B801D5-C4F0-4075-9F6C-7345480E08AE}"/>
              </a:ext>
            </a:extLst>
          </p:cNvPr>
          <p:cNvSpPr txBox="1"/>
          <p:nvPr/>
        </p:nvSpPr>
        <p:spPr>
          <a:xfrm flipH="1">
            <a:off x="3581400" y="4844249"/>
            <a:ext cx="24384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Tub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DD1CF7C-A566-482C-A51A-85D14685E134}"/>
              </a:ext>
            </a:extLst>
          </p:cNvPr>
          <p:cNvGrpSpPr/>
          <p:nvPr/>
        </p:nvGrpSpPr>
        <p:grpSpPr>
          <a:xfrm>
            <a:off x="3257977" y="838200"/>
            <a:ext cx="3505200" cy="2743200"/>
            <a:chOff x="2397621" y="2762160"/>
            <a:chExt cx="1300757" cy="130075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A70B32D-204C-49FB-A7C6-038AF0B5E2D9}"/>
                </a:ext>
              </a:extLst>
            </p:cNvPr>
            <p:cNvSpPr/>
            <p:nvPr/>
          </p:nvSpPr>
          <p:spPr>
            <a:xfrm>
              <a:off x="2397621" y="2762160"/>
              <a:ext cx="1300757" cy="1300757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1A45202B-9255-4A67-877D-036E1C945E98}"/>
                </a:ext>
              </a:extLst>
            </p:cNvPr>
            <p:cNvSpPr/>
            <p:nvPr/>
          </p:nvSpPr>
          <p:spPr>
            <a:xfrm>
              <a:off x="2588112" y="2952651"/>
              <a:ext cx="919775" cy="91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0" tIns="69850" rIns="69850" bIns="698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00" kern="1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2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92C74D-724D-447D-94B4-F474BF9FF3FB}"/>
              </a:ext>
            </a:extLst>
          </p:cNvPr>
          <p:cNvSpPr txBox="1"/>
          <p:nvPr/>
        </p:nvSpPr>
        <p:spPr>
          <a:xfrm>
            <a:off x="7247021" y="4834412"/>
            <a:ext cx="2514600" cy="1323439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Seed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FF99D8-E4A0-4E73-AF8A-7468CE17C6C8}"/>
              </a:ext>
            </a:extLst>
          </p:cNvPr>
          <p:cNvSpPr txBox="1"/>
          <p:nvPr/>
        </p:nvSpPr>
        <p:spPr>
          <a:xfrm>
            <a:off x="3914273" y="4844162"/>
            <a:ext cx="25146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Plant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B2D9CB-C421-44F0-8E6D-19BD90493C22}"/>
              </a:ext>
            </a:extLst>
          </p:cNvPr>
          <p:cNvSpPr txBox="1"/>
          <p:nvPr/>
        </p:nvSpPr>
        <p:spPr>
          <a:xfrm>
            <a:off x="673769" y="4834412"/>
            <a:ext cx="2590799" cy="1321178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Sun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AFFA2C-6A80-409B-8775-D3413BA8302A}"/>
              </a:ext>
            </a:extLst>
          </p:cNvPr>
          <p:cNvGrpSpPr/>
          <p:nvPr/>
        </p:nvGrpSpPr>
        <p:grpSpPr>
          <a:xfrm>
            <a:off x="3124201" y="140800"/>
            <a:ext cx="4419600" cy="3886200"/>
            <a:chOff x="1017081" y="1381621"/>
            <a:chExt cx="1300757" cy="130075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E5D37F-400D-4E08-923F-B44132406D96}"/>
                </a:ext>
              </a:extLst>
            </p:cNvPr>
            <p:cNvSpPr/>
            <p:nvPr/>
          </p:nvSpPr>
          <p:spPr>
            <a:xfrm>
              <a:off x="1017081" y="1381621"/>
              <a:ext cx="1300757" cy="1300757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E06612A6-8886-4D09-BA39-0D28B5FD515D}"/>
                </a:ext>
              </a:extLst>
            </p:cNvPr>
            <p:cNvSpPr/>
            <p:nvPr/>
          </p:nvSpPr>
          <p:spPr>
            <a:xfrm>
              <a:off x="1207572" y="1572112"/>
              <a:ext cx="919775" cy="91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0" tIns="69850" rIns="69850" bIns="698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00" kern="1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55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6CD4C4-849E-4234-95F9-E2623142BA32}"/>
              </a:ext>
            </a:extLst>
          </p:cNvPr>
          <p:cNvSpPr txBox="1"/>
          <p:nvPr/>
        </p:nvSpPr>
        <p:spPr>
          <a:xfrm>
            <a:off x="4724400" y="3505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Seed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84845-6A91-4EDE-BD2A-F35A8726D62F}"/>
              </a:ext>
            </a:extLst>
          </p:cNvPr>
          <p:cNvSpPr txBox="1"/>
          <p:nvPr/>
        </p:nvSpPr>
        <p:spPr>
          <a:xfrm>
            <a:off x="4800600" y="5334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Tub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BD43B-1B78-4315-B028-A44503BDA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5" t="31611" r="71114" b="30318"/>
          <a:stretch/>
        </p:blipFill>
        <p:spPr bwMode="auto">
          <a:xfrm>
            <a:off x="648249" y="229802"/>
            <a:ext cx="1565562" cy="11563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C403ED-9C44-405D-B9B2-911CF0796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2" t="18921" r="51828" b="31608"/>
          <a:stretch/>
        </p:blipFill>
        <p:spPr bwMode="auto">
          <a:xfrm>
            <a:off x="766011" y="3434203"/>
            <a:ext cx="1544781" cy="12151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1675D3-498B-43A8-AF58-F062B6221E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1" t="6513" r="28456" b="34829"/>
          <a:stretch/>
        </p:blipFill>
        <p:spPr bwMode="auto">
          <a:xfrm>
            <a:off x="689811" y="1677602"/>
            <a:ext cx="1524000" cy="14408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B56ACC-5C5B-4DB6-97C7-96E41D5DA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22" t="6513" r="10970" b="27008"/>
          <a:stretch/>
        </p:blipFill>
        <p:spPr bwMode="auto">
          <a:xfrm>
            <a:off x="766011" y="4980375"/>
            <a:ext cx="1544781" cy="16329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EAA9EC1-E51C-41C7-B6A5-49B74393A1F3}"/>
              </a:ext>
            </a:extLst>
          </p:cNvPr>
          <p:cNvSpPr txBox="1"/>
          <p:nvPr/>
        </p:nvSpPr>
        <p:spPr>
          <a:xfrm>
            <a:off x="4728411" y="38220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Sun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D4BFB9-863B-40EE-9AE8-1D1DAD45A5A2}"/>
              </a:ext>
            </a:extLst>
          </p:cNvPr>
          <p:cNvSpPr txBox="1"/>
          <p:nvPr/>
        </p:nvSpPr>
        <p:spPr>
          <a:xfrm>
            <a:off x="4576011" y="1982402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Plant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F99E501-490B-494D-90C7-B39E7FCB0CAA}"/>
              </a:ext>
            </a:extLst>
          </p:cNvPr>
          <p:cNvCxnSpPr/>
          <p:nvPr/>
        </p:nvCxnSpPr>
        <p:spPr>
          <a:xfrm>
            <a:off x="1900989" y="854242"/>
            <a:ext cx="3104148" cy="3104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A079B9-60C0-4212-9289-971639C95AA4}"/>
              </a:ext>
            </a:extLst>
          </p:cNvPr>
          <p:cNvCxnSpPr/>
          <p:nvPr/>
        </p:nvCxnSpPr>
        <p:spPr>
          <a:xfrm flipV="1">
            <a:off x="2033337" y="950495"/>
            <a:ext cx="3092116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226BC6-068F-450A-BD4D-BC48016CCCAE}"/>
              </a:ext>
            </a:extLst>
          </p:cNvPr>
          <p:cNvCxnSpPr/>
          <p:nvPr/>
        </p:nvCxnSpPr>
        <p:spPr>
          <a:xfrm>
            <a:off x="1900989" y="4042611"/>
            <a:ext cx="3224464" cy="1864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F92EDB-F213-4C2F-817C-02339ADADF90}"/>
              </a:ext>
            </a:extLst>
          </p:cNvPr>
          <p:cNvCxnSpPr/>
          <p:nvPr/>
        </p:nvCxnSpPr>
        <p:spPr>
          <a:xfrm flipV="1">
            <a:off x="2033337" y="2550695"/>
            <a:ext cx="2887579" cy="345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2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 B C\Desktop\Partho\picture\images (2).jpg">
            <a:extLst>
              <a:ext uri="{FF2B5EF4-FFF2-40B4-BE49-F238E27FC236}">
                <a16:creationId xmlns:a16="http://schemas.microsoft.com/office/drawing/2014/main" id="{6E3740D6-3A92-4CB7-83B8-CF6EF8E40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706" y="1218707"/>
            <a:ext cx="5943600" cy="4420586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2A148B6-CE93-4295-8C2E-0B066C9CDC29}"/>
              </a:ext>
            </a:extLst>
          </p:cNvPr>
          <p:cNvSpPr/>
          <p:nvPr/>
        </p:nvSpPr>
        <p:spPr>
          <a:xfrm>
            <a:off x="3970421" y="1515979"/>
            <a:ext cx="3344779" cy="132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GOOD BYE</a:t>
            </a:r>
          </a:p>
        </p:txBody>
      </p:sp>
    </p:spTree>
    <p:extLst>
      <p:ext uri="{BB962C8B-B14F-4D97-AF65-F5344CB8AC3E}">
        <p14:creationId xmlns:p14="http://schemas.microsoft.com/office/powerpoint/2010/main" val="190423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41AD77-76C2-4BFE-ABCD-75E391652D4E}"/>
              </a:ext>
            </a:extLst>
          </p:cNvPr>
          <p:cNvSpPr txBox="1"/>
          <p:nvPr/>
        </p:nvSpPr>
        <p:spPr>
          <a:xfrm>
            <a:off x="1989949" y="645694"/>
            <a:ext cx="8014855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Introduction</a:t>
            </a:r>
            <a:r>
              <a:rPr lang="en-US" sz="1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of the teacher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84DE5-E30F-4E53-817F-6AAF9645A6BA}"/>
              </a:ext>
            </a:extLst>
          </p:cNvPr>
          <p:cNvSpPr txBox="1"/>
          <p:nvPr/>
        </p:nvSpPr>
        <p:spPr>
          <a:xfrm>
            <a:off x="1783042" y="2851484"/>
            <a:ext cx="8221762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   Tania Sultana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Head teacher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Indrokathi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Govt .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Pri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 School.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Barishal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Sadar,Barishal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9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4329E-CDE5-486F-A387-396587953050}"/>
              </a:ext>
            </a:extLst>
          </p:cNvPr>
          <p:cNvSpPr txBox="1"/>
          <p:nvPr/>
        </p:nvSpPr>
        <p:spPr>
          <a:xfrm>
            <a:off x="1676400" y="512618"/>
            <a:ext cx="58674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Introduction of the lesson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F7A572-BABC-4CF1-A68A-47A168F96AA4}"/>
              </a:ext>
            </a:extLst>
          </p:cNvPr>
          <p:cNvSpPr txBox="1"/>
          <p:nvPr/>
        </p:nvSpPr>
        <p:spPr>
          <a:xfrm>
            <a:off x="148936" y="2133600"/>
            <a:ext cx="8922328" cy="304698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Class : Two</a:t>
            </a:r>
          </a:p>
          <a:p>
            <a:r>
              <a:rPr lang="en-US" sz="3200" dirty="0">
                <a:solidFill>
                  <a:srgbClr val="002060"/>
                </a:solidFill>
              </a:rPr>
              <a:t>Unit : 14</a:t>
            </a:r>
          </a:p>
          <a:p>
            <a:r>
              <a:rPr lang="en-US" sz="3200" dirty="0">
                <a:solidFill>
                  <a:srgbClr val="002060"/>
                </a:solidFill>
              </a:rPr>
              <a:t>Lesson : 4</a:t>
            </a:r>
          </a:p>
          <a:p>
            <a:r>
              <a:rPr lang="en-US" sz="3200" dirty="0">
                <a:solidFill>
                  <a:srgbClr val="002060"/>
                </a:solidFill>
              </a:rPr>
              <a:t>Lesson title : Story. Rima and the seed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Todays lesson : A (</a:t>
            </a:r>
            <a:r>
              <a:rPr lang="en-US" sz="3200" dirty="0" err="1">
                <a:solidFill>
                  <a:srgbClr val="002060"/>
                </a:solidFill>
              </a:rPr>
              <a:t>Look,listen,say</a:t>
            </a:r>
            <a:r>
              <a:rPr lang="en-US" sz="3200" dirty="0">
                <a:solidFill>
                  <a:srgbClr val="002060"/>
                </a:solidFill>
              </a:rPr>
              <a:t> )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Total time : 40 minute`s</a:t>
            </a:r>
          </a:p>
        </p:txBody>
      </p:sp>
    </p:spTree>
    <p:extLst>
      <p:ext uri="{BB962C8B-B14F-4D97-AF65-F5344CB8AC3E}">
        <p14:creationId xmlns:p14="http://schemas.microsoft.com/office/powerpoint/2010/main" val="31324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7B123F-F195-4190-87B5-1F6D20B6BCFC}"/>
              </a:ext>
            </a:extLst>
          </p:cNvPr>
          <p:cNvSpPr txBox="1"/>
          <p:nvPr/>
        </p:nvSpPr>
        <p:spPr>
          <a:xfrm>
            <a:off x="768870" y="685800"/>
            <a:ext cx="7765530" cy="17235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/>
              <a:t>Learning outcomes</a:t>
            </a:r>
          </a:p>
          <a:p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999E5-A8B9-4593-BDDA-C11443802F21}"/>
              </a:ext>
            </a:extLst>
          </p:cNvPr>
          <p:cNvSpPr txBox="1"/>
          <p:nvPr/>
        </p:nvSpPr>
        <p:spPr>
          <a:xfrm>
            <a:off x="507479" y="2971800"/>
            <a:ext cx="8305800" cy="2677656"/>
          </a:xfrm>
          <a:prstGeom prst="rect">
            <a:avLst/>
          </a:prstGeom>
          <a:solidFill>
            <a:srgbClr val="00B05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 the end of the lesson the student will be able to-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1.1.1.1 Become familiar with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english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sound by listening      	to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commom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english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words.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2.1.1.2  Say simple words and phrases with proper 	    sound stress.</a:t>
            </a:r>
          </a:p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 Ask and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val="31887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4437F3-89AC-43C3-8405-4A5ACDA2CA1E}"/>
              </a:ext>
            </a:extLst>
          </p:cNvPr>
          <p:cNvSpPr txBox="1"/>
          <p:nvPr/>
        </p:nvSpPr>
        <p:spPr>
          <a:xfrm>
            <a:off x="5652639" y="2493692"/>
            <a:ext cx="2111740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Tree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1FD02A-3519-4754-ACAB-C3776AC4479B}"/>
              </a:ext>
            </a:extLst>
          </p:cNvPr>
          <p:cNvSpPr txBox="1"/>
          <p:nvPr/>
        </p:nvSpPr>
        <p:spPr>
          <a:xfrm>
            <a:off x="796352" y="578530"/>
            <a:ext cx="7772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5"/>
                </a:solidFill>
              </a:rPr>
              <a:t>Lets the play bingo game: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576E1-DE96-4612-970F-B56357F360DF}"/>
              </a:ext>
            </a:extLst>
          </p:cNvPr>
          <p:cNvSpPr txBox="1"/>
          <p:nvPr/>
        </p:nvSpPr>
        <p:spPr>
          <a:xfrm>
            <a:off x="1615024" y="2493693"/>
            <a:ext cx="2514600" cy="1323439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Seed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492B57-DF9D-4A50-B340-EECD14CE5F66}"/>
              </a:ext>
            </a:extLst>
          </p:cNvPr>
          <p:cNvSpPr txBox="1"/>
          <p:nvPr/>
        </p:nvSpPr>
        <p:spPr>
          <a:xfrm>
            <a:off x="796352" y="4582596"/>
            <a:ext cx="2024922" cy="1323439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Sun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0B9901-DB86-47ED-83F2-048FEAAD18FC}"/>
              </a:ext>
            </a:extLst>
          </p:cNvPr>
          <p:cNvSpPr txBox="1"/>
          <p:nvPr/>
        </p:nvSpPr>
        <p:spPr>
          <a:xfrm flipH="1">
            <a:off x="3531531" y="4582596"/>
            <a:ext cx="1912496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i="1" dirty="0"/>
              <a:t>Tub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BE291E-2A5F-4529-83A0-188DFB281A6F}"/>
              </a:ext>
            </a:extLst>
          </p:cNvPr>
          <p:cNvSpPr txBox="1"/>
          <p:nvPr/>
        </p:nvSpPr>
        <p:spPr>
          <a:xfrm>
            <a:off x="6262569" y="4582596"/>
            <a:ext cx="211174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i="1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20007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5BA9EB1-7FA2-4309-B951-DDE9620E4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8779"/>
            <a:ext cx="4942879" cy="513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EFB3A9-79AF-4EF7-8C26-69122AF91B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5" t="6513" r="14892" b="1314"/>
          <a:stretch/>
        </p:blipFill>
        <p:spPr bwMode="auto">
          <a:xfrm>
            <a:off x="5316753" y="1419727"/>
            <a:ext cx="6766963" cy="43554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889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665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CB05AF-3274-4ED2-ADA4-337DFF087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2082889"/>
              </p:ext>
            </p:extLst>
          </p:nvPr>
        </p:nvGraphicFramePr>
        <p:xfrm>
          <a:off x="1447799" y="1143001"/>
          <a:ext cx="6565233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2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018F1E-B610-46E5-B8AB-D664B0DF1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4018F1E-B610-46E5-B8AB-D664B0DF1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8BE740-5202-447F-8867-B5C31864D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08BE740-5202-447F-8867-B5C31864D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1AB836-3BF0-49E2-A2AA-A7D0B80F0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E1AB836-3BF0-49E2-A2AA-A7D0B80F0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9E1595-38BC-4373-B7CC-E563B8AAD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09E1595-38BC-4373-B7CC-E563B8AAD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D325C-E9B8-4369-84CA-66306CD70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FDD325C-E9B8-4369-84CA-66306CD70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EB0206-30F9-4199-9F55-E714E537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7EB0206-30F9-4199-9F55-E714E537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787908-F094-4EB9-8C79-ECB4696EA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8787908-F094-4EB9-8C79-ECB4696EA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B995F-AE51-4627-80F2-9BCB267D3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DD1B995F-AE51-4627-80F2-9BCB267D3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D4C088-CF9B-4FA8-8EAC-F5EC08B140BE}"/>
              </a:ext>
            </a:extLst>
          </p:cNvPr>
          <p:cNvSpPr txBox="1"/>
          <p:nvPr/>
        </p:nvSpPr>
        <p:spPr>
          <a:xfrm flipH="1">
            <a:off x="794330" y="1101804"/>
            <a:ext cx="3320470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Seed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B427-846C-4B2E-8C9E-891B2ED972F4}"/>
              </a:ext>
            </a:extLst>
          </p:cNvPr>
          <p:cNvSpPr txBox="1"/>
          <p:nvPr/>
        </p:nvSpPr>
        <p:spPr>
          <a:xfrm>
            <a:off x="5791200" y="1101804"/>
            <a:ext cx="2590800" cy="1107996"/>
          </a:xfrm>
          <a:prstGeom prst="rect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Sun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4A54-D045-4EF5-9723-144EC0214722}"/>
              </a:ext>
            </a:extLst>
          </p:cNvPr>
          <p:cNvSpPr txBox="1"/>
          <p:nvPr/>
        </p:nvSpPr>
        <p:spPr>
          <a:xfrm>
            <a:off x="794330" y="3669632"/>
            <a:ext cx="3352800" cy="11079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6"/>
                </a:solidFill>
              </a:rPr>
              <a:t>Tub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F161E7-B97F-40F6-A391-2B7D9987F69D}"/>
              </a:ext>
            </a:extLst>
          </p:cNvPr>
          <p:cNvSpPr txBox="1"/>
          <p:nvPr/>
        </p:nvSpPr>
        <p:spPr>
          <a:xfrm>
            <a:off x="5791200" y="3657600"/>
            <a:ext cx="2916382" cy="11079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Plant</a:t>
            </a:r>
          </a:p>
        </p:txBody>
      </p:sp>
    </p:spTree>
    <p:extLst>
      <p:ext uri="{BB962C8B-B14F-4D97-AF65-F5344CB8AC3E}">
        <p14:creationId xmlns:p14="http://schemas.microsoft.com/office/powerpoint/2010/main" val="3214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DE952E-AF85-4486-9806-D4253674C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0"/>
            <a:ext cx="5638801" cy="42588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7CEBBB-476C-4919-89EF-BB9DE3864DBA}"/>
              </a:ext>
            </a:extLst>
          </p:cNvPr>
          <p:cNvSpPr txBox="1"/>
          <p:nvPr/>
        </p:nvSpPr>
        <p:spPr>
          <a:xfrm>
            <a:off x="1524000" y="4599525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Read your  book</a:t>
            </a:r>
          </a:p>
        </p:txBody>
      </p:sp>
    </p:spTree>
    <p:extLst>
      <p:ext uri="{BB962C8B-B14F-4D97-AF65-F5344CB8AC3E}">
        <p14:creationId xmlns:p14="http://schemas.microsoft.com/office/powerpoint/2010/main" val="25944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161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12</cp:revision>
  <dcterms:created xsi:type="dcterms:W3CDTF">2020-03-24T07:43:57Z</dcterms:created>
  <dcterms:modified xsi:type="dcterms:W3CDTF">2020-03-24T15:06:32Z</dcterms:modified>
</cp:coreProperties>
</file>