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1" r:id="rId5"/>
    <p:sldId id="260" r:id="rId6"/>
    <p:sldId id="262" r:id="rId7"/>
    <p:sldId id="263" r:id="rId8"/>
    <p:sldId id="273" r:id="rId9"/>
    <p:sldId id="266" r:id="rId10"/>
    <p:sldId id="264" r:id="rId11"/>
    <p:sldId id="265" r:id="rId12"/>
    <p:sldId id="267" r:id="rId13"/>
    <p:sldId id="274" r:id="rId14"/>
    <p:sldId id="275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EC995-085B-4AEF-A373-EBCEA83E15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0F1A5-E227-49C7-B428-567529AB1DA1}">
      <dgm:prSet phldrT="[Text]" custT="1"/>
      <dgm:spPr/>
      <dgm:t>
        <a:bodyPr/>
        <a:lstStyle/>
        <a:p>
          <a:r>
            <a:rPr lang="ar-SA" sz="4400" b="1" dirty="0" smtClean="0">
              <a:solidFill>
                <a:srgbClr val="FFFF00"/>
              </a:solidFill>
            </a:rPr>
            <a:t>الكلمة </a:t>
          </a:r>
          <a:r>
            <a:rPr lang="bn-BD" sz="4400" b="1" dirty="0" smtClean="0">
              <a:solidFill>
                <a:srgbClr val="FFFF00"/>
              </a:solidFill>
            </a:rPr>
            <a:t> </a:t>
          </a:r>
          <a:r>
            <a:rPr lang="bn-BD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bn-BD" sz="4400" b="1" dirty="0" smtClean="0">
              <a:solidFill>
                <a:srgbClr val="FFFF00"/>
              </a:solidFill>
            </a:rPr>
            <a:t> </a:t>
          </a:r>
          <a:r>
            <a:rPr lang="bn-BD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প্রকারভেদঃ </a:t>
          </a:r>
          <a:endParaRPr lang="en-US" sz="4400" dirty="0">
            <a:solidFill>
              <a:srgbClr val="FFFF00"/>
            </a:solidFill>
          </a:endParaRPr>
        </a:p>
      </dgm:t>
    </dgm:pt>
    <dgm:pt modelId="{3CB0B9DF-6B62-4034-97D7-077A58AA23BB}" type="parTrans" cxnId="{B210EEE3-4A71-4B56-907C-515F0DF2CF9C}">
      <dgm:prSet/>
      <dgm:spPr/>
      <dgm:t>
        <a:bodyPr/>
        <a:lstStyle/>
        <a:p>
          <a:endParaRPr lang="en-US"/>
        </a:p>
      </dgm:t>
    </dgm:pt>
    <dgm:pt modelId="{FA4D56B7-603C-4503-88C2-FBFAC94BE2B6}" type="sibTrans" cxnId="{B210EEE3-4A71-4B56-907C-515F0DF2CF9C}">
      <dgm:prSet/>
      <dgm:spPr/>
      <dgm:t>
        <a:bodyPr/>
        <a:lstStyle/>
        <a:p>
          <a:endParaRPr lang="en-US"/>
        </a:p>
      </dgm:t>
    </dgm:pt>
    <dgm:pt modelId="{76EF3DB8-ABD1-4E12-B94C-CBC24ED85FF9}">
      <dgm:prSet phldrT="[Text]" custT="1"/>
      <dgm:spPr>
        <a:solidFill>
          <a:srgbClr val="7030A0"/>
        </a:solidFill>
      </dgm:spPr>
      <dgm:t>
        <a:bodyPr/>
        <a:lstStyle/>
        <a:p>
          <a:r>
            <a:rPr lang="ar-SA" sz="4800" dirty="0" smtClean="0"/>
            <a:t>اسم </a:t>
          </a:r>
          <a:r>
            <a:rPr lang="en-US" sz="4800" dirty="0" smtClean="0"/>
            <a:t>(</a:t>
          </a:r>
          <a:r>
            <a:rPr lang="en-US" sz="4800" dirty="0" err="1" smtClean="0"/>
            <a:t>বিশেষ্য</a:t>
          </a:r>
          <a:r>
            <a:rPr lang="en-US" sz="4800" dirty="0" smtClean="0"/>
            <a:t>)</a:t>
          </a:r>
          <a:endParaRPr lang="en-US" sz="4800" dirty="0"/>
        </a:p>
      </dgm:t>
    </dgm:pt>
    <dgm:pt modelId="{5B531762-CCEC-4D12-B3D8-8F03CF0D334B}" type="parTrans" cxnId="{E8A95DE6-FD1C-40C7-ACD8-240895533967}">
      <dgm:prSet/>
      <dgm:spPr/>
      <dgm:t>
        <a:bodyPr/>
        <a:lstStyle/>
        <a:p>
          <a:endParaRPr lang="en-US"/>
        </a:p>
      </dgm:t>
    </dgm:pt>
    <dgm:pt modelId="{DCF1C665-E5FD-43CE-8B1C-FA84B481A98D}" type="sibTrans" cxnId="{E8A95DE6-FD1C-40C7-ACD8-240895533967}">
      <dgm:prSet/>
      <dgm:spPr/>
      <dgm:t>
        <a:bodyPr/>
        <a:lstStyle/>
        <a:p>
          <a:endParaRPr lang="en-US"/>
        </a:p>
      </dgm:t>
    </dgm:pt>
    <dgm:pt modelId="{F8FBEABD-6496-4B29-9590-6ACC0011757F}">
      <dgm:prSet phldrT="[Text]"/>
      <dgm:spPr>
        <a:solidFill>
          <a:srgbClr val="7030A0"/>
        </a:solidFill>
      </dgm:spPr>
      <dgm:t>
        <a:bodyPr/>
        <a:lstStyle/>
        <a:p>
          <a:r>
            <a:rPr lang="ar-SA" dirty="0" smtClean="0"/>
            <a:t>فعل</a:t>
          </a:r>
          <a:r>
            <a:rPr lang="en-US" dirty="0" smtClean="0"/>
            <a:t> (</a:t>
          </a:r>
          <a:r>
            <a:rPr lang="en-US" dirty="0" err="1" smtClean="0"/>
            <a:t>ক্রিয়া</a:t>
          </a:r>
          <a:r>
            <a:rPr lang="en-US" dirty="0" smtClean="0"/>
            <a:t>)</a:t>
          </a:r>
          <a:r>
            <a:rPr lang="ar-SA" dirty="0" smtClean="0"/>
            <a:t> </a:t>
          </a:r>
          <a:endParaRPr lang="en-US" dirty="0"/>
        </a:p>
      </dgm:t>
    </dgm:pt>
    <dgm:pt modelId="{DA2D35DF-2E5A-4376-970E-31BF081C8819}" type="parTrans" cxnId="{83F58A36-3207-4FE2-8F48-050F837B7045}">
      <dgm:prSet/>
      <dgm:spPr/>
      <dgm:t>
        <a:bodyPr/>
        <a:lstStyle/>
        <a:p>
          <a:endParaRPr lang="en-US"/>
        </a:p>
      </dgm:t>
    </dgm:pt>
    <dgm:pt modelId="{ECB3EFD2-D215-4A2A-94C6-FFF88A6A02B9}" type="sibTrans" cxnId="{83F58A36-3207-4FE2-8F48-050F837B7045}">
      <dgm:prSet/>
      <dgm:spPr/>
      <dgm:t>
        <a:bodyPr/>
        <a:lstStyle/>
        <a:p>
          <a:endParaRPr lang="en-US"/>
        </a:p>
      </dgm:t>
    </dgm:pt>
    <dgm:pt modelId="{306D9A77-8F46-4C3C-B1E3-CB4DE9B3CF13}">
      <dgm:prSet phldrT="[Text]"/>
      <dgm:spPr>
        <a:solidFill>
          <a:srgbClr val="7030A0"/>
        </a:solidFill>
      </dgm:spPr>
      <dgm:t>
        <a:bodyPr/>
        <a:lstStyle/>
        <a:p>
          <a:r>
            <a:rPr lang="ar-SA" dirty="0" smtClean="0"/>
            <a:t>حرف</a:t>
          </a:r>
          <a:r>
            <a:rPr lang="en-US" dirty="0" smtClean="0"/>
            <a:t>(</a:t>
          </a:r>
          <a:r>
            <a:rPr lang="en-US" dirty="0" err="1" smtClean="0"/>
            <a:t>অব্যয়</a:t>
          </a:r>
          <a:r>
            <a:rPr lang="en-US" dirty="0" smtClean="0"/>
            <a:t>)</a:t>
          </a:r>
          <a:endParaRPr lang="en-US" dirty="0"/>
        </a:p>
      </dgm:t>
    </dgm:pt>
    <dgm:pt modelId="{462A15F2-E564-47E5-A405-C1A834919262}" type="parTrans" cxnId="{553FE19F-3AAB-42BC-8114-E42942728FC4}">
      <dgm:prSet/>
      <dgm:spPr/>
      <dgm:t>
        <a:bodyPr/>
        <a:lstStyle/>
        <a:p>
          <a:endParaRPr lang="en-US"/>
        </a:p>
      </dgm:t>
    </dgm:pt>
    <dgm:pt modelId="{883B5DFC-4093-4A5E-B5D5-3C266E6AD294}" type="sibTrans" cxnId="{553FE19F-3AAB-42BC-8114-E42942728FC4}">
      <dgm:prSet/>
      <dgm:spPr/>
      <dgm:t>
        <a:bodyPr/>
        <a:lstStyle/>
        <a:p>
          <a:endParaRPr lang="en-US"/>
        </a:p>
      </dgm:t>
    </dgm:pt>
    <dgm:pt modelId="{5BDB787F-3B94-48F1-AD1B-5E3C9C751AB1}" type="pres">
      <dgm:prSet presAssocID="{E2AEC995-085B-4AEF-A373-EBCEA83E1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6BBBBB-85AC-47E8-9F73-E0A98400AD4E}" type="pres">
      <dgm:prSet presAssocID="{1E40F1A5-E227-49C7-B428-567529AB1DA1}" presName="hierRoot1" presStyleCnt="0">
        <dgm:presLayoutVars>
          <dgm:hierBranch val="init"/>
        </dgm:presLayoutVars>
      </dgm:prSet>
      <dgm:spPr/>
    </dgm:pt>
    <dgm:pt modelId="{5207F6BC-65B0-4C1C-806E-5979B7DD5214}" type="pres">
      <dgm:prSet presAssocID="{1E40F1A5-E227-49C7-B428-567529AB1DA1}" presName="rootComposite1" presStyleCnt="0"/>
      <dgm:spPr/>
    </dgm:pt>
    <dgm:pt modelId="{F26C60BC-D6A5-45CB-8AED-DC0B796679B2}" type="pres">
      <dgm:prSet presAssocID="{1E40F1A5-E227-49C7-B428-567529AB1DA1}" presName="rootText1" presStyleLbl="node0" presStyleIdx="0" presStyleCnt="1" custScaleY="84495" custLinFactNeighborY="-42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25D89-A97E-4027-AC5F-0BC567E3B474}" type="pres">
      <dgm:prSet presAssocID="{1E40F1A5-E227-49C7-B428-567529AB1D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AD6E115-DD55-4698-B9EB-22A5A8C35683}" type="pres">
      <dgm:prSet presAssocID="{1E40F1A5-E227-49C7-B428-567529AB1DA1}" presName="hierChild2" presStyleCnt="0"/>
      <dgm:spPr/>
    </dgm:pt>
    <dgm:pt modelId="{2014B003-E816-44F4-B5D2-15A343346F51}" type="pres">
      <dgm:prSet presAssocID="{5B531762-CCEC-4D12-B3D8-8F03CF0D334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CA5A4A1-B468-40D2-B94C-786A934250C9}" type="pres">
      <dgm:prSet presAssocID="{76EF3DB8-ABD1-4E12-B94C-CBC24ED85FF9}" presName="hierRoot2" presStyleCnt="0">
        <dgm:presLayoutVars>
          <dgm:hierBranch val="init"/>
        </dgm:presLayoutVars>
      </dgm:prSet>
      <dgm:spPr/>
    </dgm:pt>
    <dgm:pt modelId="{F28D9806-974C-4E7A-A2D3-11F9C08394FA}" type="pres">
      <dgm:prSet presAssocID="{76EF3DB8-ABD1-4E12-B94C-CBC24ED85FF9}" presName="rootComposite" presStyleCnt="0"/>
      <dgm:spPr/>
    </dgm:pt>
    <dgm:pt modelId="{4619C53C-6E86-4A2D-8DB5-AED7D7F75D33}" type="pres">
      <dgm:prSet presAssocID="{76EF3DB8-ABD1-4E12-B94C-CBC24ED85FF9}" presName="rootText" presStyleLbl="node2" presStyleIdx="0" presStyleCnt="3" custScaleX="76169" custScaleY="93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8F19B-CD20-48B6-A8D6-A7AC5F6946DC}" type="pres">
      <dgm:prSet presAssocID="{76EF3DB8-ABD1-4E12-B94C-CBC24ED85FF9}" presName="rootConnector" presStyleLbl="node2" presStyleIdx="0" presStyleCnt="3"/>
      <dgm:spPr/>
      <dgm:t>
        <a:bodyPr/>
        <a:lstStyle/>
        <a:p>
          <a:endParaRPr lang="en-US"/>
        </a:p>
      </dgm:t>
    </dgm:pt>
    <dgm:pt modelId="{0F377FDD-800C-4562-A48B-4D77CE2E9E21}" type="pres">
      <dgm:prSet presAssocID="{76EF3DB8-ABD1-4E12-B94C-CBC24ED85FF9}" presName="hierChild4" presStyleCnt="0"/>
      <dgm:spPr/>
    </dgm:pt>
    <dgm:pt modelId="{8D49F01D-88A0-4B80-B21F-81B8842515D5}" type="pres">
      <dgm:prSet presAssocID="{76EF3DB8-ABD1-4E12-B94C-CBC24ED85FF9}" presName="hierChild5" presStyleCnt="0"/>
      <dgm:spPr/>
    </dgm:pt>
    <dgm:pt modelId="{84D897D2-1C17-45C2-89D6-41C14856CAA0}" type="pres">
      <dgm:prSet presAssocID="{DA2D35DF-2E5A-4376-970E-31BF081C881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D57C6A7-F01B-42B8-94D2-9C13222E6BAC}" type="pres">
      <dgm:prSet presAssocID="{F8FBEABD-6496-4B29-9590-6ACC0011757F}" presName="hierRoot2" presStyleCnt="0">
        <dgm:presLayoutVars>
          <dgm:hierBranch val="init"/>
        </dgm:presLayoutVars>
      </dgm:prSet>
      <dgm:spPr/>
    </dgm:pt>
    <dgm:pt modelId="{C69A9937-BB80-4D3C-A5DE-A90B18E6CC32}" type="pres">
      <dgm:prSet presAssocID="{F8FBEABD-6496-4B29-9590-6ACC0011757F}" presName="rootComposite" presStyleCnt="0"/>
      <dgm:spPr/>
    </dgm:pt>
    <dgm:pt modelId="{FAF1E053-8605-41F5-B0B5-A60EF6CDB8F4}" type="pres">
      <dgm:prSet presAssocID="{F8FBEABD-6496-4B29-9590-6ACC0011757F}" presName="rootText" presStyleLbl="node2" presStyleIdx="1" presStyleCnt="3" custScaleX="64719" custScaleY="96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F6234-507C-4AFA-985B-EC64E712DD52}" type="pres">
      <dgm:prSet presAssocID="{F8FBEABD-6496-4B29-9590-6ACC0011757F}" presName="rootConnector" presStyleLbl="node2" presStyleIdx="1" presStyleCnt="3"/>
      <dgm:spPr/>
      <dgm:t>
        <a:bodyPr/>
        <a:lstStyle/>
        <a:p>
          <a:endParaRPr lang="en-US"/>
        </a:p>
      </dgm:t>
    </dgm:pt>
    <dgm:pt modelId="{C97ECF06-FFEE-486B-B5EC-78A332CE98FA}" type="pres">
      <dgm:prSet presAssocID="{F8FBEABD-6496-4B29-9590-6ACC0011757F}" presName="hierChild4" presStyleCnt="0"/>
      <dgm:spPr/>
    </dgm:pt>
    <dgm:pt modelId="{1C3828E0-AE69-470D-8C4F-C0CC2A59D960}" type="pres">
      <dgm:prSet presAssocID="{F8FBEABD-6496-4B29-9590-6ACC0011757F}" presName="hierChild5" presStyleCnt="0"/>
      <dgm:spPr/>
    </dgm:pt>
    <dgm:pt modelId="{0617229E-6DC3-4F51-BE7C-FDEBADE16F94}" type="pres">
      <dgm:prSet presAssocID="{462A15F2-E564-47E5-A405-C1A83491926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BD891B8-98D3-4474-8941-24E9765419E8}" type="pres">
      <dgm:prSet presAssocID="{306D9A77-8F46-4C3C-B1E3-CB4DE9B3CF13}" presName="hierRoot2" presStyleCnt="0">
        <dgm:presLayoutVars>
          <dgm:hierBranch val="init"/>
        </dgm:presLayoutVars>
      </dgm:prSet>
      <dgm:spPr/>
    </dgm:pt>
    <dgm:pt modelId="{0AD2BF5E-48A4-4A0B-A452-424571D2DAF9}" type="pres">
      <dgm:prSet presAssocID="{306D9A77-8F46-4C3C-B1E3-CB4DE9B3CF13}" presName="rootComposite" presStyleCnt="0"/>
      <dgm:spPr/>
    </dgm:pt>
    <dgm:pt modelId="{FDAA162B-878C-4175-84F1-8F47F6626A59}" type="pres">
      <dgm:prSet presAssocID="{306D9A77-8F46-4C3C-B1E3-CB4DE9B3CF13}" presName="rootText" presStyleLbl="node2" presStyleIdx="2" presStyleCnt="3" custScaleX="64791" custScaleY="97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B6777-5F1E-4859-AFE6-A100CC2136CD}" type="pres">
      <dgm:prSet presAssocID="{306D9A77-8F46-4C3C-B1E3-CB4DE9B3CF13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CD42A0-59A9-4193-8617-0F47306CBEA0}" type="pres">
      <dgm:prSet presAssocID="{306D9A77-8F46-4C3C-B1E3-CB4DE9B3CF13}" presName="hierChild4" presStyleCnt="0"/>
      <dgm:spPr/>
    </dgm:pt>
    <dgm:pt modelId="{FED5195D-A0EB-494E-8B91-1018378713F7}" type="pres">
      <dgm:prSet presAssocID="{306D9A77-8F46-4C3C-B1E3-CB4DE9B3CF13}" presName="hierChild5" presStyleCnt="0"/>
      <dgm:spPr/>
    </dgm:pt>
    <dgm:pt modelId="{6AB29FF8-D8AF-4C66-8233-BA5F99041D27}" type="pres">
      <dgm:prSet presAssocID="{1E40F1A5-E227-49C7-B428-567529AB1DA1}" presName="hierChild3" presStyleCnt="0"/>
      <dgm:spPr/>
    </dgm:pt>
  </dgm:ptLst>
  <dgm:cxnLst>
    <dgm:cxn modelId="{5FAF7DB1-2952-468E-AD40-6A5B932D3705}" type="presOf" srcId="{306D9A77-8F46-4C3C-B1E3-CB4DE9B3CF13}" destId="{FDAA162B-878C-4175-84F1-8F47F6626A59}" srcOrd="0" destOrd="0" presId="urn:microsoft.com/office/officeart/2005/8/layout/orgChart1"/>
    <dgm:cxn modelId="{E8A95DE6-FD1C-40C7-ACD8-240895533967}" srcId="{1E40F1A5-E227-49C7-B428-567529AB1DA1}" destId="{76EF3DB8-ABD1-4E12-B94C-CBC24ED85FF9}" srcOrd="0" destOrd="0" parTransId="{5B531762-CCEC-4D12-B3D8-8F03CF0D334B}" sibTransId="{DCF1C665-E5FD-43CE-8B1C-FA84B481A98D}"/>
    <dgm:cxn modelId="{2E1F6F96-C9CC-4B40-9C9C-0EE4FF7D66DB}" type="presOf" srcId="{F8FBEABD-6496-4B29-9590-6ACC0011757F}" destId="{FAF1E053-8605-41F5-B0B5-A60EF6CDB8F4}" srcOrd="0" destOrd="0" presId="urn:microsoft.com/office/officeart/2005/8/layout/orgChart1"/>
    <dgm:cxn modelId="{46FB0375-2206-43A2-8A83-4AF6ABB3D949}" type="presOf" srcId="{1E40F1A5-E227-49C7-B428-567529AB1DA1}" destId="{F26C60BC-D6A5-45CB-8AED-DC0B796679B2}" srcOrd="0" destOrd="0" presId="urn:microsoft.com/office/officeart/2005/8/layout/orgChart1"/>
    <dgm:cxn modelId="{0C34C976-1277-4FCB-A51E-B256215F2AA8}" type="presOf" srcId="{5B531762-CCEC-4D12-B3D8-8F03CF0D334B}" destId="{2014B003-E816-44F4-B5D2-15A343346F51}" srcOrd="0" destOrd="0" presId="urn:microsoft.com/office/officeart/2005/8/layout/orgChart1"/>
    <dgm:cxn modelId="{B210EEE3-4A71-4B56-907C-515F0DF2CF9C}" srcId="{E2AEC995-085B-4AEF-A373-EBCEA83E1514}" destId="{1E40F1A5-E227-49C7-B428-567529AB1DA1}" srcOrd="0" destOrd="0" parTransId="{3CB0B9DF-6B62-4034-97D7-077A58AA23BB}" sibTransId="{FA4D56B7-603C-4503-88C2-FBFAC94BE2B6}"/>
    <dgm:cxn modelId="{4C51A54D-7D90-423C-B218-146EB801055A}" type="presOf" srcId="{DA2D35DF-2E5A-4376-970E-31BF081C8819}" destId="{84D897D2-1C17-45C2-89D6-41C14856CAA0}" srcOrd="0" destOrd="0" presId="urn:microsoft.com/office/officeart/2005/8/layout/orgChart1"/>
    <dgm:cxn modelId="{50AD1860-6519-4106-859E-318D3FC502DB}" type="presOf" srcId="{306D9A77-8F46-4C3C-B1E3-CB4DE9B3CF13}" destId="{8A0B6777-5F1E-4859-AFE6-A100CC2136CD}" srcOrd="1" destOrd="0" presId="urn:microsoft.com/office/officeart/2005/8/layout/orgChart1"/>
    <dgm:cxn modelId="{553FE19F-3AAB-42BC-8114-E42942728FC4}" srcId="{1E40F1A5-E227-49C7-B428-567529AB1DA1}" destId="{306D9A77-8F46-4C3C-B1E3-CB4DE9B3CF13}" srcOrd="2" destOrd="0" parTransId="{462A15F2-E564-47E5-A405-C1A834919262}" sibTransId="{883B5DFC-4093-4A5E-B5D5-3C266E6AD294}"/>
    <dgm:cxn modelId="{951DA38B-A9CE-4649-95EE-02764286C64C}" type="presOf" srcId="{E2AEC995-085B-4AEF-A373-EBCEA83E1514}" destId="{5BDB787F-3B94-48F1-AD1B-5E3C9C751AB1}" srcOrd="0" destOrd="0" presId="urn:microsoft.com/office/officeart/2005/8/layout/orgChart1"/>
    <dgm:cxn modelId="{8F24F234-33B4-46D6-984E-72845367946B}" type="presOf" srcId="{76EF3DB8-ABD1-4E12-B94C-CBC24ED85FF9}" destId="{1628F19B-CD20-48B6-A8D6-A7AC5F6946DC}" srcOrd="1" destOrd="0" presId="urn:microsoft.com/office/officeart/2005/8/layout/orgChart1"/>
    <dgm:cxn modelId="{83F58A36-3207-4FE2-8F48-050F837B7045}" srcId="{1E40F1A5-E227-49C7-B428-567529AB1DA1}" destId="{F8FBEABD-6496-4B29-9590-6ACC0011757F}" srcOrd="1" destOrd="0" parTransId="{DA2D35DF-2E5A-4376-970E-31BF081C8819}" sibTransId="{ECB3EFD2-D215-4A2A-94C6-FFF88A6A02B9}"/>
    <dgm:cxn modelId="{9B46429B-F99E-490B-8E0F-4784BF8E18AD}" type="presOf" srcId="{F8FBEABD-6496-4B29-9590-6ACC0011757F}" destId="{F2EF6234-507C-4AFA-985B-EC64E712DD52}" srcOrd="1" destOrd="0" presId="urn:microsoft.com/office/officeart/2005/8/layout/orgChart1"/>
    <dgm:cxn modelId="{5976922D-2FF0-46AD-BE68-596BE03DAA41}" type="presOf" srcId="{76EF3DB8-ABD1-4E12-B94C-CBC24ED85FF9}" destId="{4619C53C-6E86-4A2D-8DB5-AED7D7F75D33}" srcOrd="0" destOrd="0" presId="urn:microsoft.com/office/officeart/2005/8/layout/orgChart1"/>
    <dgm:cxn modelId="{13830D40-2170-4DF5-966D-C4C3C4A67965}" type="presOf" srcId="{462A15F2-E564-47E5-A405-C1A834919262}" destId="{0617229E-6DC3-4F51-BE7C-FDEBADE16F94}" srcOrd="0" destOrd="0" presId="urn:microsoft.com/office/officeart/2005/8/layout/orgChart1"/>
    <dgm:cxn modelId="{2BF74714-F07B-47EE-ABA6-0390F244F772}" type="presOf" srcId="{1E40F1A5-E227-49C7-B428-567529AB1DA1}" destId="{63825D89-A97E-4027-AC5F-0BC567E3B474}" srcOrd="1" destOrd="0" presId="urn:microsoft.com/office/officeart/2005/8/layout/orgChart1"/>
    <dgm:cxn modelId="{1416A1A8-4BD2-48D6-9F99-79F5B14911A1}" type="presParOf" srcId="{5BDB787F-3B94-48F1-AD1B-5E3C9C751AB1}" destId="{C96BBBBB-85AC-47E8-9F73-E0A98400AD4E}" srcOrd="0" destOrd="0" presId="urn:microsoft.com/office/officeart/2005/8/layout/orgChart1"/>
    <dgm:cxn modelId="{9E28C643-2876-49A7-9701-E1CCE6F3E5FC}" type="presParOf" srcId="{C96BBBBB-85AC-47E8-9F73-E0A98400AD4E}" destId="{5207F6BC-65B0-4C1C-806E-5979B7DD5214}" srcOrd="0" destOrd="0" presId="urn:microsoft.com/office/officeart/2005/8/layout/orgChart1"/>
    <dgm:cxn modelId="{B2F773FB-2B80-41D2-B123-0D4DEEDD939C}" type="presParOf" srcId="{5207F6BC-65B0-4C1C-806E-5979B7DD5214}" destId="{F26C60BC-D6A5-45CB-8AED-DC0B796679B2}" srcOrd="0" destOrd="0" presId="urn:microsoft.com/office/officeart/2005/8/layout/orgChart1"/>
    <dgm:cxn modelId="{B05A4E48-FE07-4E82-A40C-E38269F91EC3}" type="presParOf" srcId="{5207F6BC-65B0-4C1C-806E-5979B7DD5214}" destId="{63825D89-A97E-4027-AC5F-0BC567E3B474}" srcOrd="1" destOrd="0" presId="urn:microsoft.com/office/officeart/2005/8/layout/orgChart1"/>
    <dgm:cxn modelId="{C442E4D1-57D8-4027-834B-9CFC6C97A19F}" type="presParOf" srcId="{C96BBBBB-85AC-47E8-9F73-E0A98400AD4E}" destId="{5AD6E115-DD55-4698-B9EB-22A5A8C35683}" srcOrd="1" destOrd="0" presId="urn:microsoft.com/office/officeart/2005/8/layout/orgChart1"/>
    <dgm:cxn modelId="{B94778A7-1C0B-4EF1-A74D-7A7FE07226CC}" type="presParOf" srcId="{5AD6E115-DD55-4698-B9EB-22A5A8C35683}" destId="{2014B003-E816-44F4-B5D2-15A343346F51}" srcOrd="0" destOrd="0" presId="urn:microsoft.com/office/officeart/2005/8/layout/orgChart1"/>
    <dgm:cxn modelId="{889328F4-6947-4B74-B255-3362AAF91F01}" type="presParOf" srcId="{5AD6E115-DD55-4698-B9EB-22A5A8C35683}" destId="{3CA5A4A1-B468-40D2-B94C-786A934250C9}" srcOrd="1" destOrd="0" presId="urn:microsoft.com/office/officeart/2005/8/layout/orgChart1"/>
    <dgm:cxn modelId="{AD9C875D-E80C-428A-BAA3-079259AA2B2F}" type="presParOf" srcId="{3CA5A4A1-B468-40D2-B94C-786A934250C9}" destId="{F28D9806-974C-4E7A-A2D3-11F9C08394FA}" srcOrd="0" destOrd="0" presId="urn:microsoft.com/office/officeart/2005/8/layout/orgChart1"/>
    <dgm:cxn modelId="{6C10948F-C399-40B5-9BB5-B2EADB94B5EC}" type="presParOf" srcId="{F28D9806-974C-4E7A-A2D3-11F9C08394FA}" destId="{4619C53C-6E86-4A2D-8DB5-AED7D7F75D33}" srcOrd="0" destOrd="0" presId="urn:microsoft.com/office/officeart/2005/8/layout/orgChart1"/>
    <dgm:cxn modelId="{C3EAC00B-B464-4F53-8BE2-60FA5F62C323}" type="presParOf" srcId="{F28D9806-974C-4E7A-A2D3-11F9C08394FA}" destId="{1628F19B-CD20-48B6-A8D6-A7AC5F6946DC}" srcOrd="1" destOrd="0" presId="urn:microsoft.com/office/officeart/2005/8/layout/orgChart1"/>
    <dgm:cxn modelId="{2CD78CD4-66C8-4106-8B33-7D1B2F5F5A52}" type="presParOf" srcId="{3CA5A4A1-B468-40D2-B94C-786A934250C9}" destId="{0F377FDD-800C-4562-A48B-4D77CE2E9E21}" srcOrd="1" destOrd="0" presId="urn:microsoft.com/office/officeart/2005/8/layout/orgChart1"/>
    <dgm:cxn modelId="{70F2F37C-A4B3-4211-97F0-CF041D2644F6}" type="presParOf" srcId="{3CA5A4A1-B468-40D2-B94C-786A934250C9}" destId="{8D49F01D-88A0-4B80-B21F-81B8842515D5}" srcOrd="2" destOrd="0" presId="urn:microsoft.com/office/officeart/2005/8/layout/orgChart1"/>
    <dgm:cxn modelId="{CF44B614-0DD1-40B1-A046-2A819423D2A8}" type="presParOf" srcId="{5AD6E115-DD55-4698-B9EB-22A5A8C35683}" destId="{84D897D2-1C17-45C2-89D6-41C14856CAA0}" srcOrd="2" destOrd="0" presId="urn:microsoft.com/office/officeart/2005/8/layout/orgChart1"/>
    <dgm:cxn modelId="{BA43FF67-DCF1-4C12-A98F-0F83B09698A3}" type="presParOf" srcId="{5AD6E115-DD55-4698-B9EB-22A5A8C35683}" destId="{BD57C6A7-F01B-42B8-94D2-9C13222E6BAC}" srcOrd="3" destOrd="0" presId="urn:microsoft.com/office/officeart/2005/8/layout/orgChart1"/>
    <dgm:cxn modelId="{7F402E25-80D7-4478-80CD-4F38204AA3D9}" type="presParOf" srcId="{BD57C6A7-F01B-42B8-94D2-9C13222E6BAC}" destId="{C69A9937-BB80-4D3C-A5DE-A90B18E6CC32}" srcOrd="0" destOrd="0" presId="urn:microsoft.com/office/officeart/2005/8/layout/orgChart1"/>
    <dgm:cxn modelId="{34A42FDF-27F2-4623-84E0-9F41D270BCF5}" type="presParOf" srcId="{C69A9937-BB80-4D3C-A5DE-A90B18E6CC32}" destId="{FAF1E053-8605-41F5-B0B5-A60EF6CDB8F4}" srcOrd="0" destOrd="0" presId="urn:microsoft.com/office/officeart/2005/8/layout/orgChart1"/>
    <dgm:cxn modelId="{9237548D-0F95-49BF-BA98-3CB17A41EE29}" type="presParOf" srcId="{C69A9937-BB80-4D3C-A5DE-A90B18E6CC32}" destId="{F2EF6234-507C-4AFA-985B-EC64E712DD52}" srcOrd="1" destOrd="0" presId="urn:microsoft.com/office/officeart/2005/8/layout/orgChart1"/>
    <dgm:cxn modelId="{16FDAD42-CA1C-4004-A6D9-261EE7676033}" type="presParOf" srcId="{BD57C6A7-F01B-42B8-94D2-9C13222E6BAC}" destId="{C97ECF06-FFEE-486B-B5EC-78A332CE98FA}" srcOrd="1" destOrd="0" presId="urn:microsoft.com/office/officeart/2005/8/layout/orgChart1"/>
    <dgm:cxn modelId="{5F17D07F-5B8F-46C4-9979-8114032105C9}" type="presParOf" srcId="{BD57C6A7-F01B-42B8-94D2-9C13222E6BAC}" destId="{1C3828E0-AE69-470D-8C4F-C0CC2A59D960}" srcOrd="2" destOrd="0" presId="urn:microsoft.com/office/officeart/2005/8/layout/orgChart1"/>
    <dgm:cxn modelId="{0E4817E1-D581-4DDF-9B16-67D1630B8B18}" type="presParOf" srcId="{5AD6E115-DD55-4698-B9EB-22A5A8C35683}" destId="{0617229E-6DC3-4F51-BE7C-FDEBADE16F94}" srcOrd="4" destOrd="0" presId="urn:microsoft.com/office/officeart/2005/8/layout/orgChart1"/>
    <dgm:cxn modelId="{4701DDCF-8812-4B98-8B1C-7800D40EAC3B}" type="presParOf" srcId="{5AD6E115-DD55-4698-B9EB-22A5A8C35683}" destId="{8BD891B8-98D3-4474-8941-24E9765419E8}" srcOrd="5" destOrd="0" presId="urn:microsoft.com/office/officeart/2005/8/layout/orgChart1"/>
    <dgm:cxn modelId="{A3EBC7EB-7157-4917-A185-01827343423D}" type="presParOf" srcId="{8BD891B8-98D3-4474-8941-24E9765419E8}" destId="{0AD2BF5E-48A4-4A0B-A452-424571D2DAF9}" srcOrd="0" destOrd="0" presId="urn:microsoft.com/office/officeart/2005/8/layout/orgChart1"/>
    <dgm:cxn modelId="{B5297A38-7CA7-4A01-BD61-41039AC871B7}" type="presParOf" srcId="{0AD2BF5E-48A4-4A0B-A452-424571D2DAF9}" destId="{FDAA162B-878C-4175-84F1-8F47F6626A59}" srcOrd="0" destOrd="0" presId="urn:microsoft.com/office/officeart/2005/8/layout/orgChart1"/>
    <dgm:cxn modelId="{3F533C17-633E-49A8-A56D-251D35B69C7D}" type="presParOf" srcId="{0AD2BF5E-48A4-4A0B-A452-424571D2DAF9}" destId="{8A0B6777-5F1E-4859-AFE6-A100CC2136CD}" srcOrd="1" destOrd="0" presId="urn:microsoft.com/office/officeart/2005/8/layout/orgChart1"/>
    <dgm:cxn modelId="{94828031-0FEB-41E5-BF9B-9935E3E93E30}" type="presParOf" srcId="{8BD891B8-98D3-4474-8941-24E9765419E8}" destId="{CFCD42A0-59A9-4193-8617-0F47306CBEA0}" srcOrd="1" destOrd="0" presId="urn:microsoft.com/office/officeart/2005/8/layout/orgChart1"/>
    <dgm:cxn modelId="{850DB74F-99C7-4F77-8126-4355DF5B194D}" type="presParOf" srcId="{8BD891B8-98D3-4474-8941-24E9765419E8}" destId="{FED5195D-A0EB-494E-8B91-1018378713F7}" srcOrd="2" destOrd="0" presId="urn:microsoft.com/office/officeart/2005/8/layout/orgChart1"/>
    <dgm:cxn modelId="{BF81C738-3761-4E9E-8A1B-A6AD9967E677}" type="presParOf" srcId="{C96BBBBB-85AC-47E8-9F73-E0A98400AD4E}" destId="{6AB29FF8-D8AF-4C66-8233-BA5F99041D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7229E-6DC3-4F51-BE7C-FDEBADE16F94}">
      <dsp:nvSpPr>
        <dsp:cNvPr id="0" name=""/>
        <dsp:cNvSpPr/>
      </dsp:nvSpPr>
      <dsp:spPr>
        <a:xfrm>
          <a:off x="5259724" y="1792980"/>
          <a:ext cx="3880875" cy="140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709"/>
              </a:lnTo>
              <a:lnTo>
                <a:pt x="3880875" y="956709"/>
              </a:lnTo>
              <a:lnTo>
                <a:pt x="3880875" y="1402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897D2-1C17-45C2-89D6-41C14856CAA0}">
      <dsp:nvSpPr>
        <dsp:cNvPr id="0" name=""/>
        <dsp:cNvSpPr/>
      </dsp:nvSpPr>
      <dsp:spPr>
        <a:xfrm>
          <a:off x="5259724" y="1792980"/>
          <a:ext cx="241440" cy="1402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709"/>
              </a:lnTo>
              <a:lnTo>
                <a:pt x="241440" y="956709"/>
              </a:lnTo>
              <a:lnTo>
                <a:pt x="241440" y="1402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4B003-E816-44F4-B5D2-15A343346F51}">
      <dsp:nvSpPr>
        <dsp:cNvPr id="0" name=""/>
        <dsp:cNvSpPr/>
      </dsp:nvSpPr>
      <dsp:spPr>
        <a:xfrm>
          <a:off x="1620289" y="1792980"/>
          <a:ext cx="3639434" cy="1402328"/>
        </a:xfrm>
        <a:custGeom>
          <a:avLst/>
          <a:gdLst/>
          <a:ahLst/>
          <a:cxnLst/>
          <a:rect l="0" t="0" r="0" b="0"/>
          <a:pathLst>
            <a:path>
              <a:moveTo>
                <a:pt x="3639434" y="0"/>
              </a:moveTo>
              <a:lnTo>
                <a:pt x="3639434" y="956709"/>
              </a:lnTo>
              <a:lnTo>
                <a:pt x="0" y="956709"/>
              </a:lnTo>
              <a:lnTo>
                <a:pt x="0" y="1402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C60BC-D6A5-45CB-8AED-DC0B796679B2}">
      <dsp:nvSpPr>
        <dsp:cNvPr id="0" name=""/>
        <dsp:cNvSpPr/>
      </dsp:nvSpPr>
      <dsp:spPr>
        <a:xfrm>
          <a:off x="3137728" y="0"/>
          <a:ext cx="4243991" cy="1792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solidFill>
                <a:srgbClr val="FFFF00"/>
              </a:solidFill>
            </a:rPr>
            <a:t>الكلمة </a:t>
          </a:r>
          <a:r>
            <a:rPr lang="bn-BD" sz="4400" b="1" kern="1200" dirty="0" smtClean="0">
              <a:solidFill>
                <a:srgbClr val="FFFF00"/>
              </a:solidFill>
            </a:rPr>
            <a:t> </a:t>
          </a:r>
          <a:r>
            <a:rPr lang="bn-BD" sz="4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bn-BD" sz="4400" b="1" kern="1200" dirty="0" smtClean="0">
              <a:solidFill>
                <a:srgbClr val="FFFF00"/>
              </a:solidFill>
            </a:rPr>
            <a:t> </a:t>
          </a:r>
          <a:r>
            <a:rPr lang="bn-BD" sz="4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প্রকারভেদঃ </a:t>
          </a:r>
          <a:endParaRPr lang="en-US" sz="4400" kern="1200" dirty="0">
            <a:solidFill>
              <a:srgbClr val="FFFF00"/>
            </a:solidFill>
          </a:endParaRPr>
        </a:p>
      </dsp:txBody>
      <dsp:txXfrm>
        <a:off x="3137728" y="0"/>
        <a:ext cx="4243991" cy="1792980"/>
      </dsp:txXfrm>
    </dsp:sp>
    <dsp:sp modelId="{4619C53C-6E86-4A2D-8DB5-AED7D7F75D33}">
      <dsp:nvSpPr>
        <dsp:cNvPr id="0" name=""/>
        <dsp:cNvSpPr/>
      </dsp:nvSpPr>
      <dsp:spPr>
        <a:xfrm>
          <a:off x="3986" y="3195309"/>
          <a:ext cx="3232605" cy="199272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/>
            <a:t>اسم </a:t>
          </a:r>
          <a:r>
            <a:rPr lang="en-US" sz="4800" kern="1200" dirty="0" smtClean="0"/>
            <a:t>(</a:t>
          </a:r>
          <a:r>
            <a:rPr lang="en-US" sz="4800" kern="1200" dirty="0" err="1" smtClean="0"/>
            <a:t>বিশেষ্য</a:t>
          </a:r>
          <a:r>
            <a:rPr lang="en-US" sz="4800" kern="1200" dirty="0" smtClean="0"/>
            <a:t>)</a:t>
          </a:r>
          <a:endParaRPr lang="en-US" sz="4800" kern="1200" dirty="0"/>
        </a:p>
      </dsp:txBody>
      <dsp:txXfrm>
        <a:off x="3986" y="3195309"/>
        <a:ext cx="3232605" cy="1992723"/>
      </dsp:txXfrm>
    </dsp:sp>
    <dsp:sp modelId="{FAF1E053-8605-41F5-B0B5-A60EF6CDB8F4}">
      <dsp:nvSpPr>
        <dsp:cNvPr id="0" name=""/>
        <dsp:cNvSpPr/>
      </dsp:nvSpPr>
      <dsp:spPr>
        <a:xfrm>
          <a:off x="4127830" y="3195309"/>
          <a:ext cx="2746668" cy="204802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200" kern="1200" dirty="0" smtClean="0"/>
            <a:t>فعل</a:t>
          </a:r>
          <a:r>
            <a:rPr lang="en-US" sz="5200" kern="1200" dirty="0" smtClean="0"/>
            <a:t> (</a:t>
          </a:r>
          <a:r>
            <a:rPr lang="en-US" sz="5200" kern="1200" dirty="0" err="1" smtClean="0"/>
            <a:t>ক্রিয়া</a:t>
          </a:r>
          <a:r>
            <a:rPr lang="en-US" sz="5200" kern="1200" dirty="0" smtClean="0"/>
            <a:t>)</a:t>
          </a:r>
          <a:r>
            <a:rPr lang="ar-SA" sz="5200" kern="1200" dirty="0" smtClean="0"/>
            <a:t> </a:t>
          </a:r>
          <a:endParaRPr lang="en-US" sz="5200" kern="1200" dirty="0"/>
        </a:p>
      </dsp:txBody>
      <dsp:txXfrm>
        <a:off x="4127830" y="3195309"/>
        <a:ext cx="2746668" cy="2048022"/>
      </dsp:txXfrm>
    </dsp:sp>
    <dsp:sp modelId="{FDAA162B-878C-4175-84F1-8F47F6626A59}">
      <dsp:nvSpPr>
        <dsp:cNvPr id="0" name=""/>
        <dsp:cNvSpPr/>
      </dsp:nvSpPr>
      <dsp:spPr>
        <a:xfrm>
          <a:off x="7765737" y="3195309"/>
          <a:ext cx="2749724" cy="20786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200" kern="1200" dirty="0" smtClean="0"/>
            <a:t>حرف</a:t>
          </a:r>
          <a:r>
            <a:rPr lang="en-US" sz="5200" kern="1200" dirty="0" smtClean="0"/>
            <a:t>(</a:t>
          </a:r>
          <a:r>
            <a:rPr lang="en-US" sz="5200" kern="1200" dirty="0" err="1" smtClean="0"/>
            <a:t>অব্যয়</a:t>
          </a:r>
          <a:r>
            <a:rPr lang="en-US" sz="5200" kern="1200" dirty="0" smtClean="0"/>
            <a:t>)</a:t>
          </a:r>
          <a:endParaRPr lang="en-US" sz="5200" kern="1200" dirty="0"/>
        </a:p>
      </dsp:txBody>
      <dsp:txXfrm>
        <a:off x="7765737" y="3195309"/>
        <a:ext cx="2749724" cy="207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CA58-BD4E-4331-B145-CB4ACE7F593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830" y="749024"/>
            <a:ext cx="5186149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اهلا و سهلا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7507" y="2767583"/>
            <a:ext cx="9100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/>
              <a:t>محمد عريف الدين</a:t>
            </a:r>
          </a:p>
          <a:p>
            <a:pPr algn="ctr"/>
            <a:r>
              <a:rPr lang="ar-SA" sz="4800" dirty="0" smtClean="0"/>
              <a:t>المعلم </a:t>
            </a:r>
          </a:p>
          <a:p>
            <a:pPr algn="ctr"/>
            <a:r>
              <a:rPr lang="ar-SA" sz="4800" dirty="0" smtClean="0"/>
              <a:t>المدرسة العالم ببختيار فارا صارفير اوليا</a:t>
            </a:r>
          </a:p>
          <a:p>
            <a:pPr algn="ctr"/>
            <a:r>
              <a:rPr lang="ar-SA" sz="4800" dirty="0" smtClean="0"/>
              <a:t>انوارا - جاتجام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7507" y="749024"/>
            <a:ext cx="1959323" cy="201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4" y="759759"/>
            <a:ext cx="1948903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8585" y="2734175"/>
            <a:ext cx="2645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/>
              <a:t>اسم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81320" y="2181421"/>
            <a:ext cx="3238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 ছাড়া কাজ করছে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66548" y="4991543"/>
            <a:ext cx="10675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 </a:t>
            </a:r>
            <a:r>
              <a:rPr lang="ar-SA" sz="3200" b="1" dirty="0" smtClean="0"/>
              <a:t>اسم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/>
              <a:t>كلمة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/>
              <a:t>كلمة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তার অর্থের মধ্যে অতীত বর্তমান ও ভবিষ্যত এ তিন কালের কোন কাল পাওয়া যায় না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93481" y="3595998"/>
            <a:ext cx="10821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الاسم كلمة تدل على معنىً فى نفسها غير مقترن باحدٍ ازمنة الثلاثة. اعنى الماضى والحال و الاستقبال.ٍ </a:t>
            </a:r>
            <a:r>
              <a:rPr lang="en-US" sz="3600" b="1" dirty="0" smtClean="0"/>
              <a:t>   </a:t>
            </a:r>
            <a:endParaRPr lang="ar-SA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0" y="158299"/>
            <a:ext cx="3238622" cy="18415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49424" y="2057018"/>
            <a:ext cx="244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অতীতকালে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177446" y="2024123"/>
            <a:ext cx="1924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r="8363"/>
          <a:stretch/>
        </p:blipFill>
        <p:spPr>
          <a:xfrm>
            <a:off x="8248791" y="158299"/>
            <a:ext cx="3266339" cy="1845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9463" r="4713" b="18236"/>
          <a:stretch/>
        </p:blipFill>
        <p:spPr>
          <a:xfrm>
            <a:off x="4255253" y="163807"/>
            <a:ext cx="3264661" cy="18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r="7314" b="20082"/>
          <a:stretch/>
        </p:blipFill>
        <p:spPr>
          <a:xfrm>
            <a:off x="641308" y="320546"/>
            <a:ext cx="3937909" cy="2231203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6044" y="2703925"/>
            <a:ext cx="376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عاملٌ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কর্মচারী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304130" y="2782701"/>
            <a:ext cx="376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مسجدٌ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মসজিদ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388868" y="5998398"/>
            <a:ext cx="376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رزٌ</a:t>
            </a:r>
            <a:r>
              <a:rPr lang="bn-BD" sz="3200" dirty="0" smtClean="0"/>
              <a:t> </a:t>
            </a:r>
            <a:r>
              <a:rPr lang="en-GB" sz="3200" dirty="0" smtClean="0"/>
              <a:t>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41308" y="5998398"/>
            <a:ext cx="376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بيتٌ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ঘর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>
          <a:xfrm>
            <a:off x="641308" y="3643123"/>
            <a:ext cx="3937909" cy="2231204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6580"/>
          <a:stretch/>
        </p:blipFill>
        <p:spPr>
          <a:xfrm>
            <a:off x="7219394" y="320546"/>
            <a:ext cx="3937909" cy="2231203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b="4747"/>
          <a:stretch/>
        </p:blipFill>
        <p:spPr>
          <a:xfrm>
            <a:off x="7219394" y="3643124"/>
            <a:ext cx="3937909" cy="2231203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053143" y="2551749"/>
            <a:ext cx="1692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/>
              <a:t>اسم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98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3098" y="122832"/>
            <a:ext cx="2645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/>
              <a:t>اسم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علامة </a:t>
            </a:r>
            <a:endParaRPr lang="en-US" sz="40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560639" y="2537756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559" y="1880392"/>
            <a:ext cx="2645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ثمر 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ফলমূল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390110" y="1151569"/>
            <a:ext cx="5456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حيوانٍ ـ   حكيماً ـ   سلامٌ 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715779" y="2526995"/>
            <a:ext cx="457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/>
              <a:t>تنوين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8" y="3633717"/>
            <a:ext cx="3024684" cy="20164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607030" y="4148643"/>
            <a:ext cx="23321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الشربٌ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পানীয়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60639" y="6009575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ال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6800"/>
          <a:stretch/>
        </p:blipFill>
        <p:spPr>
          <a:xfrm>
            <a:off x="6280926" y="3633718"/>
            <a:ext cx="1593831" cy="201645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/>
          <a:stretch/>
        </p:blipFill>
        <p:spPr>
          <a:xfrm>
            <a:off x="9308313" y="3630360"/>
            <a:ext cx="1536923" cy="201981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8018582" y="3902422"/>
            <a:ext cx="1125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تثنية / 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দ্বিবচন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0949631" y="3815849"/>
            <a:ext cx="1101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جمع / 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বহুবচন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715779" y="6014119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جمع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বা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تثنية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8" y="151130"/>
            <a:ext cx="3829776" cy="15852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14068" y="1258473"/>
            <a:ext cx="327546" cy="2747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417517" y="1121083"/>
            <a:ext cx="327546" cy="2747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0259964" y="1690965"/>
            <a:ext cx="327546" cy="2747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930362" y="4168403"/>
            <a:ext cx="242139" cy="458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build="p"/>
      <p:bldP spid="14" grpId="0"/>
      <p:bldP spid="15" grpId="0"/>
      <p:bldP spid="16" grpId="0"/>
      <p:bldP spid="17" grpId="0"/>
      <p:bldP spid="18" grpId="0"/>
      <p:bldP spid="9" grpId="0" animBg="1"/>
      <p:bldP spid="19" grpId="0" animBg="1"/>
      <p:bldP spid="20" grpId="0" animBg="1"/>
      <p:bldP spid="2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098" y="122832"/>
            <a:ext cx="2645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/>
              <a:t>اسم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علامة </a:t>
            </a:r>
            <a:endParaRPr lang="en-US" sz="4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60639" y="2509651"/>
            <a:ext cx="4953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مضاف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4519" y="1069948"/>
            <a:ext cx="2175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شعر الرأس 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মাথার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চুল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248827" y="1055112"/>
            <a:ext cx="2352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مسجدٌ جميلٌ 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সুন্দর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মসজিদ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715779" y="2509651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موصوف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6080" y="4062991"/>
            <a:ext cx="23321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سعودىٌ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সৌদি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নাগরিক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08545" y="6003478"/>
            <a:ext cx="5591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ar-SA" sz="3200" dirty="0"/>
              <a:t>ياء النسبة </a:t>
            </a:r>
            <a:r>
              <a:rPr lang="ar-SA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82904" y="3818509"/>
            <a:ext cx="201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وزنٌ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ওজন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715779" y="6014119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ar-SA" sz="3200" dirty="0"/>
              <a:t> </a:t>
            </a:r>
            <a:r>
              <a:rPr lang="ar-SA" sz="3200" dirty="0" smtClean="0"/>
              <a:t>تصغير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وزن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5" y="202390"/>
            <a:ext cx="3263124" cy="20080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7378" r="2247" b="7664"/>
          <a:stretch/>
        </p:blipFill>
        <p:spPr>
          <a:xfrm>
            <a:off x="8849791" y="202390"/>
            <a:ext cx="2912013" cy="1969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13025"/>
          <a:stretch/>
        </p:blipFill>
        <p:spPr>
          <a:xfrm>
            <a:off x="408545" y="3537939"/>
            <a:ext cx="2339228" cy="2479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06" y="3596859"/>
            <a:ext cx="2441999" cy="197216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35932" y="4062990"/>
            <a:ext cx="410816" cy="5693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4" grpId="0"/>
      <p:bldP spid="15" grpId="0"/>
      <p:bldP spid="21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098" y="122832"/>
            <a:ext cx="2787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/>
              <a:t>اسم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علامة </a:t>
            </a:r>
            <a:endParaRPr lang="en-US" sz="4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477672" y="4971040"/>
            <a:ext cx="5404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ةরএ</a:t>
            </a:r>
            <a:r>
              <a:rPr lang="ar-SA" sz="3200" dirty="0" smtClean="0"/>
              <a:t>علامة </a:t>
            </a:r>
            <a:r>
              <a:rPr lang="ar-SA" sz="3200" dirty="0"/>
              <a:t>تانيث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876" y="3932050"/>
            <a:ext cx="30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المرأة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=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মহিলা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/ </a:t>
            </a:r>
            <a:r>
              <a:rPr lang="en-GB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স্ত্রী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591870" y="3932049"/>
            <a:ext cx="5040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رحيمٌ طالب ـ هو يدرس فى المدرسة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184353" y="4971040"/>
            <a:ext cx="5185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ضمير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1"/>
          <a:stretch/>
        </p:blipFill>
        <p:spPr>
          <a:xfrm>
            <a:off x="1415316" y="379454"/>
            <a:ext cx="2632406" cy="29505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8" r="54647"/>
          <a:stretch/>
        </p:blipFill>
        <p:spPr>
          <a:xfrm>
            <a:off x="8079474" y="320653"/>
            <a:ext cx="2831677" cy="3009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09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097" y="193822"/>
            <a:ext cx="314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569497" y="1204802"/>
            <a:ext cx="9075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নিচের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অনুচ্ছেদটি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পড়ে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ar-SA" sz="4000" dirty="0"/>
              <a:t>اسم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গুলো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চিহ্নিত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করে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খাতায়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লেখ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" y="95536"/>
            <a:ext cx="1599862" cy="1119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59" y="136874"/>
            <a:ext cx="1599862" cy="1119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6412" y="2324704"/>
            <a:ext cx="10536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dirty="0"/>
              <a:t>البقرة</a:t>
            </a:r>
            <a:r>
              <a:rPr lang="ar-SA" sz="3600" dirty="0"/>
              <a:t> حيوان ثديي </a:t>
            </a:r>
            <a:r>
              <a:rPr lang="ar-SA" sz="3600" dirty="0" smtClean="0"/>
              <a:t>مجتر، </a:t>
            </a:r>
            <a:r>
              <a:rPr lang="ar-SA" sz="3600" dirty="0"/>
              <a:t>وقد وُجدت أصلا في الطبيعة سائبة بشكل وحشي، وتم استئناسها منذ زمن طويل، واستخدمت لأغراض شتى من جر العربة والمحراث وتدوير الطاحونة والرحى وإدارة الساقية وللاستفادة </a:t>
            </a:r>
            <a:r>
              <a:rPr lang="ar-SA" sz="3600" dirty="0" smtClean="0"/>
              <a:t>من لحمها و حليبها وجلدهاـ </a:t>
            </a:r>
            <a:endParaRPr lang="ar-SA" sz="3600" dirty="0"/>
          </a:p>
          <a:p>
            <a:pPr algn="r"/>
            <a:r>
              <a:rPr lang="ar-SA" sz="3600" dirty="0"/>
              <a:t>البقرةُ اسم جنس البَقَرَةُ من الأَهلي والوحشي، يكون للمذكر والمؤنث ويقع على الذكر والأُنثى، وإِنما دخلته الهاء على أَنه واحد من جنس والجمع البَقَراتُ </a:t>
            </a:r>
            <a:r>
              <a:rPr lang="ar-SA" sz="3600" dirty="0" smtClean="0"/>
              <a:t>وصغيرهما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4" y="1882086"/>
            <a:ext cx="77109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 উত্তর দাও।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كلمة</a:t>
            </a:r>
            <a:r>
              <a:rPr lang="ar-SA" sz="3200" dirty="0" smtClean="0"/>
              <a:t> </a:t>
            </a:r>
            <a:r>
              <a:rPr lang="en-US" sz="3200" dirty="0" smtClean="0"/>
              <a:t> </a:t>
            </a:r>
            <a:r>
              <a:rPr lang="bn-BD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ব্দিক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en-GB" sz="3200" dirty="0" err="1" smtClean="0"/>
              <a:t>এক</a:t>
            </a:r>
            <a:r>
              <a:rPr lang="en-GB" sz="3200" dirty="0" smtClean="0"/>
              <a:t> </a:t>
            </a:r>
            <a:r>
              <a:rPr lang="en-GB" sz="3200" dirty="0" err="1" smtClean="0"/>
              <a:t>অক্ষর</a:t>
            </a:r>
            <a:r>
              <a:rPr lang="en-GB" sz="3200" dirty="0" smtClean="0"/>
              <a:t> </a:t>
            </a:r>
            <a:r>
              <a:rPr lang="en-GB" sz="3200" dirty="0" err="1" smtClean="0"/>
              <a:t>বিশিষ্ট</a:t>
            </a:r>
            <a:r>
              <a:rPr lang="en-GB" sz="3200" dirty="0" smtClean="0"/>
              <a:t> </a:t>
            </a:r>
            <a:r>
              <a:rPr lang="ar-SA" sz="3200" dirty="0" smtClean="0"/>
              <a:t>كلمة</a:t>
            </a:r>
            <a:r>
              <a:rPr lang="en-GB" sz="3200" dirty="0" smtClean="0"/>
              <a:t> 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كلمة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ar-SA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ar-SA" sz="3200" b="1" dirty="0" smtClean="0"/>
              <a:t>اسم</a:t>
            </a:r>
            <a:r>
              <a:rPr lang="en-GB" sz="3200" b="1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ar-SA" sz="3200" b="1" dirty="0"/>
              <a:t>اسم</a:t>
            </a:r>
            <a:r>
              <a:rPr lang="en-GB" sz="3200" b="1" dirty="0"/>
              <a:t> </a:t>
            </a:r>
            <a:r>
              <a:rPr lang="en-US" sz="3200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علامة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6706" y="453789"/>
            <a:ext cx="3501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9225" y="844083"/>
            <a:ext cx="3730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366" y="3920723"/>
            <a:ext cx="9897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/>
              <a:t>اسم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r-SA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علامة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5"/>
          <a:stretch/>
        </p:blipFill>
        <p:spPr>
          <a:xfrm>
            <a:off x="1498568" y="472417"/>
            <a:ext cx="2855068" cy="224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5"/>
          <a:stretch/>
        </p:blipFill>
        <p:spPr>
          <a:xfrm>
            <a:off x="8315202" y="472417"/>
            <a:ext cx="2855068" cy="22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7" y="247182"/>
            <a:ext cx="11273059" cy="6363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5729" y="1942088"/>
            <a:ext cx="66896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2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2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8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1119" y="2203395"/>
            <a:ext cx="518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القواعد اللغة العربية</a:t>
            </a:r>
          </a:p>
          <a:p>
            <a:pPr algn="ctr"/>
            <a:r>
              <a:rPr lang="ar-SA" sz="4800" dirty="0" smtClean="0"/>
              <a:t>الصف الثامن من الداخل</a:t>
            </a:r>
          </a:p>
          <a:p>
            <a:pPr algn="ctr"/>
            <a:r>
              <a:rPr lang="ar-SA" sz="4800" dirty="0" smtClean="0"/>
              <a:t>الوقة: 50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6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/>
        </p:blipFill>
        <p:spPr>
          <a:xfrm>
            <a:off x="710882" y="238466"/>
            <a:ext cx="2267845" cy="241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238466"/>
            <a:ext cx="4094884" cy="2139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077" y="1121366"/>
            <a:ext cx="179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2157" y="2378373"/>
            <a:ext cx="2689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716" y="4687556"/>
            <a:ext cx="58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ذهب  الطالب  الى  المدرسة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7964" y="4735908"/>
            <a:ext cx="1692116" cy="7342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40436" y="4735909"/>
            <a:ext cx="1551708" cy="7342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08632" y="4735909"/>
            <a:ext cx="743252" cy="7342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80696" y="4735909"/>
            <a:ext cx="1080654" cy="73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" y="3597227"/>
            <a:ext cx="4792515" cy="28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9" grpId="0" build="p" animBg="1"/>
      <p:bldP spid="20" grpId="0" build="p" animBg="1"/>
      <p:bldP spid="21" grpId="0" build="p" animBg="1"/>
      <p:bldP spid="2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175" y="1343586"/>
            <a:ext cx="69876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/>
              <a:t>الوحدة الاولى</a:t>
            </a:r>
          </a:p>
          <a:p>
            <a:pPr algn="ctr"/>
            <a:r>
              <a:rPr lang="ar-SA" sz="4800" dirty="0" smtClean="0"/>
              <a:t>علم الصرف</a:t>
            </a:r>
          </a:p>
          <a:p>
            <a:pPr algn="ctr"/>
            <a:r>
              <a:rPr lang="ar-SA" sz="4800" dirty="0" smtClean="0"/>
              <a:t>الدرس الثانى</a:t>
            </a:r>
          </a:p>
          <a:p>
            <a:pPr algn="ctr"/>
            <a:r>
              <a:rPr lang="ar-SA" sz="6600" b="1" u="sng" dirty="0" smtClean="0"/>
              <a:t>الكلمة و اقسامه</a:t>
            </a:r>
          </a:p>
          <a:p>
            <a:pPr algn="ctr"/>
            <a:r>
              <a:rPr lang="ar-SA" sz="4800" dirty="0" smtClean="0"/>
              <a:t>الصفخة: 4-7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91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2293863"/>
            <a:ext cx="806582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ar-SA" sz="3200" dirty="0"/>
              <a:t> </a:t>
            </a:r>
            <a:r>
              <a:rPr lang="ar-SA" sz="3200" dirty="0" smtClean="0"/>
              <a:t> </a:t>
            </a:r>
            <a:r>
              <a:rPr lang="ar-SA" sz="3200" dirty="0"/>
              <a:t>كلمة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।</a:t>
            </a:r>
            <a:endParaRPr lang="ar-SA" sz="3200" dirty="0"/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   </a:t>
            </a:r>
            <a:r>
              <a:rPr lang="ar-SA" sz="3200" dirty="0"/>
              <a:t>كلمة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en-US" sz="3200" dirty="0" smtClean="0">
                <a:latin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</a:rPr>
              <a:t>اسم</a:t>
            </a:r>
            <a:r>
              <a:rPr lang="bn-BD" sz="3200" dirty="0" smtClean="0">
                <a:latin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আলামতসহ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200" dirty="0"/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7459" y="494731"/>
            <a:ext cx="257664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i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i="1" u="sng" dirty="0"/>
          </a:p>
        </p:txBody>
      </p:sp>
    </p:spTree>
    <p:extLst>
      <p:ext uri="{BB962C8B-B14F-4D97-AF65-F5344CB8AC3E}">
        <p14:creationId xmlns:p14="http://schemas.microsoft.com/office/powerpoint/2010/main" val="3644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67284" y="933973"/>
            <a:ext cx="364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/>
              <a:t>الكلمة</a:t>
            </a:r>
            <a:r>
              <a:rPr lang="bn-BD" sz="3600" b="1" dirty="0" smtClean="0"/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শাব্দিক অর্থ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1874" y="3215536"/>
            <a:ext cx="3999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الكلمة</a:t>
            </a:r>
            <a:r>
              <a:rPr lang="bn-BD" sz="3600" b="1" dirty="0" smtClean="0"/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04624" y="2538483"/>
            <a:ext cx="91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5254" y="2538484"/>
            <a:ext cx="102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2412"/>
          <a:stretch/>
        </p:blipFill>
        <p:spPr>
          <a:xfrm>
            <a:off x="446476" y="316201"/>
            <a:ext cx="3565398" cy="219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574" r="7121" b="5860"/>
          <a:stretch/>
        </p:blipFill>
        <p:spPr>
          <a:xfrm>
            <a:off x="8205066" y="316201"/>
            <a:ext cx="3616658" cy="22222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6476" y="4154255"/>
            <a:ext cx="11375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الكلمة</a:t>
            </a:r>
            <a:r>
              <a:rPr lang="ar-SA" sz="3600" b="1" dirty="0"/>
              <a:t> </a:t>
            </a:r>
            <a:r>
              <a:rPr lang="ar-SA" sz="3600" b="1" dirty="0" smtClean="0"/>
              <a:t>اللفظة الدالة على معنى مفرد بالوضع سواء اْكاىت حرفا واحدا اْو اْكثر</a:t>
            </a:r>
            <a:r>
              <a:rPr lang="en-US" sz="3600" b="1" dirty="0" smtClean="0"/>
              <a:t>   </a:t>
            </a:r>
            <a:endParaRPr lang="ar-SA" sz="3600" dirty="0"/>
          </a:p>
        </p:txBody>
      </p:sp>
      <p:sp>
        <p:nvSpPr>
          <p:cNvPr id="24" name="Rectangle 23"/>
          <p:cNvSpPr/>
          <p:nvPr/>
        </p:nvSpPr>
        <p:spPr>
          <a:xfrm>
            <a:off x="800704" y="5144335"/>
            <a:ext cx="10675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গঠনগতভাবে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dirty="0" smtClean="0"/>
              <a:t>الكلمة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50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7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7240" y="350765"/>
            <a:ext cx="4150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/>
              <a:t>الكلمة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000" b="1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145649" y="1114033"/>
            <a:ext cx="9973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অক্ষর বিশিষ্ট </a:t>
            </a:r>
            <a:r>
              <a:rPr lang="ar-SA" sz="3600" b="1" dirty="0" smtClean="0"/>
              <a:t>الكلمة</a:t>
            </a:r>
            <a:r>
              <a:rPr lang="bn-BD" sz="3600" b="1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أ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(কি?),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</a:rPr>
              <a:t>لِ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(জন্য)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7233" y="2237489"/>
            <a:ext cx="997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অক্ষর বিশিষ্ট </a:t>
            </a:r>
            <a:r>
              <a:rPr lang="ar-SA" sz="3600" b="1" dirty="0"/>
              <a:t>الكلمة</a:t>
            </a:r>
            <a:r>
              <a:rPr lang="bn-BD" sz="3600" b="1" dirty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 smtClean="0">
                <a:latin typeface="NikoshBAN" panose="02000000000000000000" pitchFamily="2" charset="0"/>
              </a:rPr>
              <a:t>هلْ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?),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 smtClean="0">
                <a:latin typeface="NikoshBAN" panose="02000000000000000000" pitchFamily="2" charset="0"/>
              </a:rPr>
              <a:t>بل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0666" y="3560999"/>
            <a:ext cx="498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অক্ষর বিশিষ্ট </a:t>
            </a:r>
            <a:r>
              <a:rPr lang="ar-SA" sz="3600" b="1" dirty="0"/>
              <a:t>الكلمة</a:t>
            </a:r>
            <a:r>
              <a:rPr lang="bn-BD" sz="3600" b="1" dirty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065" y="5345666"/>
            <a:ext cx="216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latin typeface="NikoshBAN" panose="02000000000000000000" pitchFamily="2" charset="0"/>
              </a:rPr>
              <a:t>قلمٌ </a:t>
            </a:r>
            <a:r>
              <a:rPr lang="bn-BD" sz="3600" dirty="0" smtClean="0"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r-SA" sz="3600" dirty="0" smtClean="0">
                <a:latin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0666" y="5345666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atin typeface="NikoshBAN" panose="02000000000000000000" pitchFamily="2" charset="0"/>
              </a:rPr>
              <a:t>كتابٌ </a:t>
            </a:r>
            <a:r>
              <a:rPr lang="bn-BD" sz="3600" dirty="0" smtClean="0"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3661" r="1" b="9128"/>
          <a:stretch/>
        </p:blipFill>
        <p:spPr>
          <a:xfrm>
            <a:off x="507999" y="3560999"/>
            <a:ext cx="2658533" cy="3120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71" y="3713399"/>
            <a:ext cx="2585801" cy="25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5874122"/>
              </p:ext>
            </p:extLst>
          </p:nvPr>
        </p:nvGraphicFramePr>
        <p:xfrm>
          <a:off x="836276" y="536478"/>
          <a:ext cx="10519448" cy="578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1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6C60BC-D6A5-45CB-8AED-DC0B7966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4B003-E816-44F4-B5D2-15A343346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19C53C-6E86-4A2D-8DB5-AED7D7F7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897D2-1C17-45C2-89D6-41C14856C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F1E053-8605-41F5-B0B5-A60EF6CDB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17229E-6DC3-4F51-BE7C-FDEBADE16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AA162B-878C-4175-84F1-8F47F662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167" y="3603292"/>
            <a:ext cx="9431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bn-BD" sz="4400" dirty="0" smtClean="0"/>
              <a:t> </a:t>
            </a:r>
            <a:r>
              <a:rPr lang="ar-SA" sz="4400" b="1" dirty="0" smtClean="0"/>
              <a:t>كلمة</a:t>
            </a:r>
            <a:r>
              <a:rPr lang="bn-BD" sz="4400" dirty="0" smtClean="0"/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এক, দুই, বহু অক্ষরবিশিষ্ট ১০ টি </a:t>
            </a:r>
            <a:r>
              <a:rPr lang="ar-SA" sz="4400" b="1" dirty="0" smtClean="0"/>
              <a:t>كلمة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 লেখ।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5814" y="977474"/>
            <a:ext cx="26965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2" y="356306"/>
            <a:ext cx="1040391" cy="1544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13" y="356306"/>
            <a:ext cx="1040391" cy="15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496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Halima</dc:creator>
  <cp:lastModifiedBy>Md. Arif Uddin</cp:lastModifiedBy>
  <cp:revision>261</cp:revision>
  <dcterms:created xsi:type="dcterms:W3CDTF">2019-08-05T03:40:44Z</dcterms:created>
  <dcterms:modified xsi:type="dcterms:W3CDTF">2020-03-27T17:33:03Z</dcterms:modified>
</cp:coreProperties>
</file>