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E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4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B4AC-53C3-428F-A5CF-B4C32B0A451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1A9E30"/>
            </a:gs>
            <a:gs pos="92920">
              <a:srgbClr val="00B0F0"/>
            </a:gs>
            <a:gs pos="55000">
              <a:srgbClr val="FFFF00"/>
            </a:gs>
            <a:gs pos="7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772" y="420913"/>
            <a:ext cx="11611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1" y="90705"/>
            <a:ext cx="9274629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5540" y="557939"/>
            <a:ext cx="32081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ছেলেদের পরিবর্তনের কারণ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0343" y="1859797"/>
            <a:ext cx="2572719" cy="79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পরিমাণগত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270860" y="4324028"/>
            <a:ext cx="3378631" cy="108488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টেস্টোস্টেরন হরমোন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94169" y="1859797"/>
            <a:ext cx="2588217" cy="9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আবহাওয়াগত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167966" y="4215539"/>
            <a:ext cx="2890433" cy="10848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স্থানগত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r="22088" b="3467"/>
          <a:stretch/>
        </p:blipFill>
        <p:spPr>
          <a:xfrm>
            <a:off x="4500706" y="1153072"/>
            <a:ext cx="2944368" cy="51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013" y="263471"/>
            <a:ext cx="342512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পরিবরতনের কারণ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208867" y="2415875"/>
            <a:ext cx="3595607" cy="11933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ইস্ট্রুজেন হরমোন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7708" y="2338382"/>
            <a:ext cx="3099661" cy="1146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প্রজেস্টেরন হরমোন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2851688" y="5114441"/>
            <a:ext cx="6989735" cy="120886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, স্থান , আবহাওয়াগত কারনে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5361" r="30515" b="9801"/>
          <a:stretch/>
        </p:blipFill>
        <p:spPr>
          <a:xfrm>
            <a:off x="4969531" y="956014"/>
            <a:ext cx="2103120" cy="39891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33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6569" y="743919"/>
            <a:ext cx="50369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খাপ খাওয়ানোর উপায়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4184542" y="1328694"/>
            <a:ext cx="2270502" cy="130601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15562" y="1297698"/>
            <a:ext cx="2347989" cy="132151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439" y="2681207"/>
            <a:ext cx="351811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দৈহিক স্বাস্থ্য ঠিক 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7574" y="2820693"/>
            <a:ext cx="364210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 ঠিক 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4" y="2665708"/>
            <a:ext cx="3743808" cy="3347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74" y="2664161"/>
            <a:ext cx="3642102" cy="33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486" y="516632"/>
            <a:ext cx="4908716" cy="70788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দৈহিক স্বাস্থ্য ঠিক রাখার উপায়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7" y="1748810"/>
            <a:ext cx="5312937" cy="342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54" y="1748810"/>
            <a:ext cx="5164575" cy="3288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1139" y="5315919"/>
            <a:ext cx="649654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এসময়ে স্বপ্নদোষ ও ঋতুস্রাব হতে পারে এবং শরীর দ্রুত বৃদ্ধি পায় তাই পুষ্টইকর খাবার খাওয়া উচিত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3727" y="191168"/>
            <a:ext cx="6912470" cy="92333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 ঠিক রাখার উপায়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" y="1535543"/>
            <a:ext cx="5253926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9840" r="12367" b="10733"/>
          <a:stretch/>
        </p:blipFill>
        <p:spPr>
          <a:xfrm>
            <a:off x="6164094" y="1535543"/>
            <a:ext cx="5304652" cy="3236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4231" y="4906594"/>
            <a:ext cx="717571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নিকটস্থ কাউকে সব কিছু খুলে বলতে হবে এবং খেলা ধুলা করতে হবে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566" y="139485"/>
            <a:ext cx="285168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5172" y="1155148"/>
            <a:ext cx="5718875" cy="1162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পরিবর্তনগুলো ঘটে কেন?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2442" y="2774210"/>
            <a:ext cx="5881605" cy="10228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 শরীরে কোন হরমোন কাজ করে?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2442" y="4150971"/>
            <a:ext cx="5848030" cy="10228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ছেলেদের শরীরে কোন হরমোন কাজ করে?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19255" y="1449099"/>
            <a:ext cx="4293031" cy="80591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হরমোনের কারণে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971655" y="2918855"/>
            <a:ext cx="4293031" cy="1002225"/>
          </a:xfrm>
          <a:prstGeom prst="flowChartTerminator">
            <a:avLst/>
          </a:prstGeom>
          <a:solidFill>
            <a:srgbClr val="1A9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ইস্ট্রুজেন হরমোন 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প্রজেস্টেরন হরমোন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971655" y="4228462"/>
            <a:ext cx="4602997" cy="945397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টেস্টোস্টেরন হরমোন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214" y="5517397"/>
            <a:ext cx="665393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প্রশ্নে ক্লিক করুন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2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0000"/>
            </a:gs>
            <a:gs pos="50000">
              <a:srgbClr val="00B0F0"/>
            </a:gs>
            <a:gs pos="68000">
              <a:srgbClr val="1A9E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757" y="2185261"/>
            <a:ext cx="7532176" cy="3416320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ছেলে ও মেয়েদের দৈহিক ও মানসিক স্বাস্থ্যরক্ষার জন্য  যে সব ব্যবস্থা নেয়া প্রয়োজন  তার  একটি ছক তৈরি করে নিয়ে আসবে।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549" y="495946"/>
            <a:ext cx="407605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79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5150" y="1123950"/>
            <a:ext cx="569595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3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428" y="275771"/>
            <a:ext cx="164011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657" y="1634982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জিয়াউর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আড়াইহাজার,নারায়নগঞ্জ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বিষয়ঃ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৪র্থ (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নবজীবনের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মোবাইলঃ০১৮১৩০৩৭৪১১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ই-মেইলঃziaur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192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03" y="1191145"/>
            <a:ext cx="3781440" cy="49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379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0000"/>
            </a:gs>
            <a:gs pos="21000">
              <a:srgbClr val="00B0F0"/>
            </a:gs>
            <a:gs pos="97000">
              <a:srgbClr val="00B0F0"/>
            </a:gs>
            <a:gs pos="67000">
              <a:srgbClr val="FFFF00"/>
            </a:gs>
            <a:gs pos="76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514" y="319315"/>
            <a:ext cx="2500086" cy="76944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5598" y="1117598"/>
            <a:ext cx="471170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" y="2172607"/>
            <a:ext cx="5818779" cy="3659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6" y="2172607"/>
            <a:ext cx="6365074" cy="36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1248228"/>
            <a:ext cx="894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………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771" y="2336800"/>
            <a:ext cx="117565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শারীরিক,মানসিক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খাওয়ানোর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287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8113" y="203199"/>
            <a:ext cx="27722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88981" l="14500" r="8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273" r="7877" b="10401"/>
          <a:stretch/>
        </p:blipFill>
        <p:spPr>
          <a:xfrm>
            <a:off x="952039" y="1441338"/>
            <a:ext cx="4757979" cy="34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1" b="99107" l="8000" r="7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32" r="18422"/>
          <a:stretch/>
        </p:blipFill>
        <p:spPr>
          <a:xfrm>
            <a:off x="6008914" y="1419531"/>
            <a:ext cx="3894503" cy="3457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996" y="5014154"/>
            <a:ext cx="438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শুরুর বয়স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বছর 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বছর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3914" y="4927107"/>
            <a:ext cx="44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শুরুর বয়স ০৮ বছর -১৩ বছর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952068" y="2820693"/>
            <a:ext cx="3921071" cy="1363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 বছর - ১৯ বছর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483" y="217781"/>
            <a:ext cx="415232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পরিবর্তন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7488" y="914401"/>
            <a:ext cx="2243379" cy="10555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11866" y="914400"/>
            <a:ext cx="1991531" cy="10987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80867" y="898902"/>
            <a:ext cx="15505" cy="12891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8547" y="2013137"/>
            <a:ext cx="10771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1313" y="2231757"/>
            <a:ext cx="10771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9480" y="2075132"/>
            <a:ext cx="117012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আচরণগত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77" y="3049900"/>
            <a:ext cx="2908886" cy="24674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3" y="3014422"/>
            <a:ext cx="3000413" cy="25029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874936"/>
            <a:ext cx="3347175" cy="2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5540" y="526942"/>
            <a:ext cx="24487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পরিবর্তন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928" y="1660727"/>
            <a:ext cx="1255362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959" y="1890120"/>
            <a:ext cx="151504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দাঁড়ি-গোঁফ গজানো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8465" y="1890120"/>
            <a:ext cx="1968677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গলার স্বর মোটা হওয়া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993" y="5181983"/>
            <a:ext cx="264504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কাঁধ চওড়া 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91" y="3823204"/>
            <a:ext cx="4279212" cy="262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" y="1306301"/>
            <a:ext cx="3572784" cy="5059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66" y="1349736"/>
            <a:ext cx="4289568" cy="2440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03" y="1444852"/>
            <a:ext cx="4024797" cy="43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503" y="309966"/>
            <a:ext cx="22007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9" y="1174149"/>
            <a:ext cx="3591084" cy="491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306" y="3632490"/>
            <a:ext cx="277629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আকর্ষণ সৃষ্টি 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504" y="3632490"/>
            <a:ext cx="34173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ভালবাসা পাওয়ার 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7" y="1180969"/>
            <a:ext cx="3596256" cy="4916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11" y="1174147"/>
            <a:ext cx="3857464" cy="49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1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054" y="573437"/>
            <a:ext cx="2913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আচরণগত পরিবর্তন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58" y="3242429"/>
            <a:ext cx="296792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047" y="3547580"/>
            <a:ext cx="256573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6092" y="3547580"/>
            <a:ext cx="321316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একা রাখা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8" y="1336138"/>
            <a:ext cx="3448051" cy="53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67" y="1354426"/>
            <a:ext cx="3590557" cy="532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01" y="1381244"/>
            <a:ext cx="4017413" cy="52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296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Core Computer</cp:lastModifiedBy>
  <cp:revision>85</cp:revision>
  <dcterms:created xsi:type="dcterms:W3CDTF">2020-02-25T05:45:48Z</dcterms:created>
  <dcterms:modified xsi:type="dcterms:W3CDTF">2020-03-27T14:40:47Z</dcterms:modified>
</cp:coreProperties>
</file>