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59" r:id="rId4"/>
    <p:sldId id="269" r:id="rId5"/>
    <p:sldId id="271" r:id="rId6"/>
    <p:sldId id="272" r:id="rId7"/>
    <p:sldId id="261" r:id="rId8"/>
    <p:sldId id="267" r:id="rId9"/>
    <p:sldId id="262" r:id="rId10"/>
    <p:sldId id="263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34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D83F9-7A84-45F9-932A-0BDC846531BF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BB0FD-7156-4E19-96A4-A25BF001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BB0FD-7156-4E19-96A4-A25BF00135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BB0FD-7156-4E19-96A4-A25BF00135F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3657600" cy="914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756724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495800"/>
            <a:ext cx="8229600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শিশুদের চারপাশে দেখতে বলবো কী কী আছে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গাছপালা, মাঠ,পুকুর, ঘরবাড়ি, গরু, ইত্যাদি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আমাদের চারপাশে  যা কিছু আছে তাই নিয়ে আমাদের পরিবেশ ।</a:t>
            </a:r>
          </a:p>
        </p:txBody>
      </p:sp>
      <p:pic>
        <p:nvPicPr>
          <p:cNvPr id="1026" name="Picture 2" descr="C:\Users\PTI_DNJ\Pictures\sundarbon-spec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4168"/>
            <a:ext cx="8229600" cy="4063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"/>
            <a:ext cx="5867400" cy="2667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তোমাদের পাঠ্য বই এর ১ম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পাতা বের কর 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2667000"/>
            <a:ext cx="7772400" cy="25146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সমাজ কী ?</a:t>
            </a:r>
            <a:br>
              <a:rPr lang="bn-BD" b="1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পরিবেশ কী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81200" y="1066800"/>
            <a:ext cx="5638800" cy="12954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ল্যায়ন</a:t>
            </a:r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মৌখিক প্রশ্ন করবো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049" y="152400"/>
            <a:ext cx="4191000" cy="11430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8437720" cy="5414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5" y="2381534"/>
            <a:ext cx="4495800" cy="298543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রেজিনা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দেওগাঁ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সরকারি প্রাঃ বিদ্যালয়</a:t>
            </a:r>
          </a:p>
          <a:p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ea typeface="MingLiU_HKSCS" pitchFamily="18" charset="-12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0"/>
            <a:ext cx="5410200" cy="132343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2362200"/>
            <a:ext cx="4114800" cy="224676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বিষয়ঃ বাংলাদেশ ও বিশ্ব পরিচয়</a:t>
            </a: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শ্রেণিঃ ৩য়</a:t>
            </a: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পাঠঃ আমাদের সমাজ ও পরিবেশ</a:t>
            </a: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পাঠ্যাংশঃ সমাজ, পরিবেশ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28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7696200" cy="22098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১। সমাজ কী বলতে পারবে ।</a:t>
            </a:r>
            <a:br>
              <a:rPr lang="bn-BD" sz="6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 ২। পরিবেশ কী বলতে পারবে ।</a:t>
            </a:r>
            <a:br>
              <a:rPr lang="bn-BD" sz="6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00919" y="457200"/>
            <a:ext cx="2514600" cy="13716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</a:rPr>
              <a:t>শিখন ফল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6880"/>
            <a:ext cx="7795338" cy="6107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6" y="762000"/>
            <a:ext cx="8859348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762000"/>
            <a:ext cx="8001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dirty="0" smtClean="0"/>
              <a:t>আবেগ সৃষ্টি</a:t>
            </a:r>
            <a:br>
              <a:rPr lang="bn-BD" dirty="0" smtClean="0"/>
            </a:br>
            <a:r>
              <a:rPr lang="bn-BD" dirty="0" smtClean="0"/>
              <a:t>শিক্ষার্থীর গান গেয়ে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85800" y="3505200"/>
            <a:ext cx="7772400" cy="12192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আমাদের সমাজ ও পরিবেশ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Curved Up Ribbon 2"/>
          <p:cNvSpPr/>
          <p:nvPr/>
        </p:nvSpPr>
        <p:spPr>
          <a:xfrm>
            <a:off x="1600200" y="457200"/>
            <a:ext cx="4648200" cy="1371600"/>
          </a:xfrm>
          <a:prstGeom prst="ellipseRibbon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শিরোনাম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001000" cy="3048000"/>
          </a:xfrm>
          <a:ln w="381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বিদ্যালয়ে আমরা এক সাথে থাকি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নিয়মকানুন মেনে চলি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 একটা সমাজ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পাড়া প্রতিবেশী একসাথে মিলেমিশে বাসকরি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কতকগুলো ধর্মীয় অনুষ্ঠান পালন করি 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 একটা সমাজ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_DNJ\Pictures\image_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57200"/>
            <a:ext cx="5715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115</Words>
  <Application>Microsoft Office PowerPoint</Application>
  <PresentationFormat>On-screen Show (4:3)</PresentationFormat>
  <Paragraphs>34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শুভেচ্ছা</vt:lpstr>
      <vt:lpstr>PowerPoint Presentation</vt:lpstr>
      <vt:lpstr> ১। সমাজ কী বলতে পারবে ।   ২। পরিবেশ কী বলতে পারবে ।  </vt:lpstr>
      <vt:lpstr>PowerPoint Presentation</vt:lpstr>
      <vt:lpstr>PowerPoint Presentation</vt:lpstr>
      <vt:lpstr>PowerPoint Presentation</vt:lpstr>
      <vt:lpstr>আবেগ সৃষ্টি শিক্ষার্থীর গান গেয়ে</vt:lpstr>
      <vt:lpstr>PowerPoint Presentation</vt:lpstr>
      <vt:lpstr>PowerPoint Presentation</vt:lpstr>
      <vt:lpstr>PowerPoint Presentation</vt:lpstr>
      <vt:lpstr>PowerPoint Presentation</vt:lpstr>
      <vt:lpstr>সমাজ কী ? পরিবেশ কী ?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PTI_DNJ</dc:creator>
  <cp:lastModifiedBy>a</cp:lastModifiedBy>
  <cp:revision>72</cp:revision>
  <dcterms:created xsi:type="dcterms:W3CDTF">2006-08-16T00:00:00Z</dcterms:created>
  <dcterms:modified xsi:type="dcterms:W3CDTF">2020-03-27T03:44:45Z</dcterms:modified>
</cp:coreProperties>
</file>