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77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60"/>
  </p:normalViewPr>
  <p:slideViewPr>
    <p:cSldViewPr>
      <p:cViewPr>
        <p:scale>
          <a:sx n="76" d="100"/>
          <a:sy n="76" d="100"/>
        </p:scale>
        <p:origin x="-1200" y="240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BF397-3BC4-448D-9EDA-8DAC74581B6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A3D347-BE03-437C-8F38-8BDE732A5BB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4787ACB-D2F3-4D2C-A050-ED4A85FFF6D3}" type="parTrans" cxnId="{3106A3D0-AFE1-4129-A56F-8A83DB780D36}">
      <dgm:prSet/>
      <dgm:spPr/>
      <dgm:t>
        <a:bodyPr/>
        <a:lstStyle/>
        <a:p>
          <a:endParaRPr lang="en-US"/>
        </a:p>
      </dgm:t>
    </dgm:pt>
    <dgm:pt modelId="{4A51E9A8-A5B0-4009-B344-2F7B8DEEB1A0}" type="sibTrans" cxnId="{3106A3D0-AFE1-4129-A56F-8A83DB780D36}">
      <dgm:prSet/>
      <dgm:spPr/>
      <dgm:t>
        <a:bodyPr/>
        <a:lstStyle/>
        <a:p>
          <a:endParaRPr lang="en-US"/>
        </a:p>
      </dgm:t>
    </dgm:pt>
    <dgm:pt modelId="{55F4FCC2-1B7E-4E3D-8B05-F85F074A9A1F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BD" sz="2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১৮82 খ্রিস্টাব্দে কলকাতার নিমতা গ্রামে জন্ম গ্রহন করেন।</a:t>
          </a:r>
          <a:endParaRPr lang="en-US" sz="2000" dirty="0">
            <a:solidFill>
              <a:schemeClr val="accent6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AC52F49D-10E5-40D6-86FF-800C8FC9DA75}" type="parTrans" cxnId="{FFCC4D45-F08D-465B-85D2-A7B1D1901718}">
      <dgm:prSet/>
      <dgm:spPr/>
      <dgm:t>
        <a:bodyPr/>
        <a:lstStyle/>
        <a:p>
          <a:endParaRPr lang="en-US"/>
        </a:p>
      </dgm:t>
    </dgm:pt>
    <dgm:pt modelId="{DED3E3E1-609B-4D5E-AA1B-0CCBCA65D9C3}" type="sibTrans" cxnId="{FFCC4D45-F08D-465B-85D2-A7B1D1901718}">
      <dgm:prSet/>
      <dgm:spPr/>
      <dgm:t>
        <a:bodyPr/>
        <a:lstStyle/>
        <a:p>
          <a:endParaRPr lang="en-US"/>
        </a:p>
      </dgm:t>
    </dgm:pt>
    <dgm:pt modelId="{B8670052-C2A3-4969-862D-8A3ABB42930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bn-BD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সবিতা,সন্ধিক্ষণ,বেণু ও বীণা,ইত্যাদি মৌলিক কাব্য।</a:t>
          </a:r>
          <a:endParaRPr lang="en-US" sz="24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2077DD17-8C13-457A-9E23-10B3BECF8BA5}" type="parTrans" cxnId="{C1089195-1C8E-4B6A-AC7A-EB14CDA055C7}">
      <dgm:prSet/>
      <dgm:spPr/>
      <dgm:t>
        <a:bodyPr/>
        <a:lstStyle/>
        <a:p>
          <a:endParaRPr lang="en-US"/>
        </a:p>
      </dgm:t>
    </dgm:pt>
    <dgm:pt modelId="{4B2BBCED-AD5A-4A05-B5A9-46CA65501F47}" type="sibTrans" cxnId="{C1089195-1C8E-4B6A-AC7A-EB14CDA055C7}">
      <dgm:prSet/>
      <dgm:spPr/>
      <dgm:t>
        <a:bodyPr/>
        <a:lstStyle/>
        <a:p>
          <a:endParaRPr lang="en-US"/>
        </a:p>
      </dgm:t>
    </dgm:pt>
    <dgm:pt modelId="{20C91AEC-399E-45AF-A959-5D12B52EFA2A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bn-BD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তিনি ছন্দের রাজা বলে পরিচিত।</a:t>
          </a:r>
          <a:endParaRPr lang="en-US" sz="24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B258D817-9DCE-4858-B82D-70F3128C2713}" type="parTrans" cxnId="{222DD6D8-F877-4758-AE52-DA24221C4D3A}">
      <dgm:prSet/>
      <dgm:spPr/>
      <dgm:t>
        <a:bodyPr/>
        <a:lstStyle/>
        <a:p>
          <a:endParaRPr lang="en-US"/>
        </a:p>
      </dgm:t>
    </dgm:pt>
    <dgm:pt modelId="{50AA8A1D-8A3E-4E68-8964-553E17BCA801}" type="sibTrans" cxnId="{222DD6D8-F877-4758-AE52-DA24221C4D3A}">
      <dgm:prSet/>
      <dgm:spPr/>
      <dgm:t>
        <a:bodyPr/>
        <a:lstStyle/>
        <a:p>
          <a:endParaRPr lang="en-US"/>
        </a:p>
      </dgm:t>
    </dgm:pt>
    <dgm:pt modelId="{F10D86CD-1D8C-4716-BF64-980750AEC4AF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১৯২২ খ্রিস্টাব্দে মৃত্যু বরণ করেন।</a:t>
          </a:r>
          <a:endParaRPr lang="en-US" sz="24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40C5946-49E0-44EC-890D-D35C14E1279B}" type="parTrans" cxnId="{C4CD3B5E-FD6A-48C0-A8E8-E53191F792BA}">
      <dgm:prSet/>
      <dgm:spPr/>
      <dgm:t>
        <a:bodyPr/>
        <a:lstStyle/>
        <a:p>
          <a:endParaRPr lang="en-US"/>
        </a:p>
      </dgm:t>
    </dgm:pt>
    <dgm:pt modelId="{B606B6CC-6757-4866-AA93-7B75A7B4B20C}" type="sibTrans" cxnId="{C4CD3B5E-FD6A-48C0-A8E8-E53191F792BA}">
      <dgm:prSet/>
      <dgm:spPr/>
      <dgm:t>
        <a:bodyPr/>
        <a:lstStyle/>
        <a:p>
          <a:endParaRPr lang="en-US"/>
        </a:p>
      </dgm:t>
    </dgm:pt>
    <dgm:pt modelId="{CFF23F3D-8B72-4003-BEFE-2ABA09C4F057}" type="pres">
      <dgm:prSet presAssocID="{01EBF397-3BC4-448D-9EDA-8DAC74581B6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A677B913-7398-46D9-9D37-B531D1046961}" type="pres">
      <dgm:prSet presAssocID="{38A3D347-BE03-437C-8F38-8BDE732A5BBD}" presName="centerShape" presStyleLbl="node0" presStyleIdx="0" presStyleCnt="1" custScaleX="193877" custScaleY="181633" custLinFactNeighborX="-1248" custLinFactNeighborY="2089"/>
      <dgm:spPr/>
      <dgm:t>
        <a:bodyPr/>
        <a:lstStyle/>
        <a:p>
          <a:endParaRPr lang="en-AU"/>
        </a:p>
      </dgm:t>
    </dgm:pt>
    <dgm:pt modelId="{5E9A8CF6-F9F9-4713-9212-80C15FACB10B}" type="pres">
      <dgm:prSet presAssocID="{AC52F49D-10E5-40D6-86FF-800C8FC9DA75}" presName="parTrans" presStyleLbl="sibTrans2D1" presStyleIdx="0" presStyleCnt="4"/>
      <dgm:spPr/>
      <dgm:t>
        <a:bodyPr/>
        <a:lstStyle/>
        <a:p>
          <a:endParaRPr lang="en-AU"/>
        </a:p>
      </dgm:t>
    </dgm:pt>
    <dgm:pt modelId="{448282EF-E747-41C5-AF0D-23FD2B82797F}" type="pres">
      <dgm:prSet presAssocID="{AC52F49D-10E5-40D6-86FF-800C8FC9DA75}" presName="connectorText" presStyleLbl="sibTrans2D1" presStyleIdx="0" presStyleCnt="4"/>
      <dgm:spPr/>
      <dgm:t>
        <a:bodyPr/>
        <a:lstStyle/>
        <a:p>
          <a:endParaRPr lang="en-AU"/>
        </a:p>
      </dgm:t>
    </dgm:pt>
    <dgm:pt modelId="{B5E56954-C0B4-4966-868E-63788D5DECCB}" type="pres">
      <dgm:prSet presAssocID="{55F4FCC2-1B7E-4E3D-8B05-F85F074A9A1F}" presName="node" presStyleLbl="node1" presStyleIdx="0" presStyleCnt="4" custScaleX="208437" custScaleY="95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620A5-1648-4DA2-958E-1F8F2135D800}" type="pres">
      <dgm:prSet presAssocID="{2077DD17-8C13-457A-9E23-10B3BECF8BA5}" presName="parTrans" presStyleLbl="sibTrans2D1" presStyleIdx="1" presStyleCnt="4"/>
      <dgm:spPr/>
      <dgm:t>
        <a:bodyPr/>
        <a:lstStyle/>
        <a:p>
          <a:endParaRPr lang="en-AU"/>
        </a:p>
      </dgm:t>
    </dgm:pt>
    <dgm:pt modelId="{53B9E44B-C2DA-4580-A688-B11C5CCD140A}" type="pres">
      <dgm:prSet presAssocID="{2077DD17-8C13-457A-9E23-10B3BECF8BA5}" presName="connectorText" presStyleLbl="sibTrans2D1" presStyleIdx="1" presStyleCnt="4"/>
      <dgm:spPr/>
      <dgm:t>
        <a:bodyPr/>
        <a:lstStyle/>
        <a:p>
          <a:endParaRPr lang="en-AU"/>
        </a:p>
      </dgm:t>
    </dgm:pt>
    <dgm:pt modelId="{EC2CA123-1B9D-42EA-8FFC-F5D38644407F}" type="pres">
      <dgm:prSet presAssocID="{B8670052-C2A3-4969-862D-8A3ABB429307}" presName="node" presStyleLbl="node1" presStyleIdx="1" presStyleCnt="4" custScaleX="140371" custScaleY="155155" custRadScaleRad="116940" custRadScaleInc="4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6FE5E-B3AB-4686-87DB-4094AAECC2B1}" type="pres">
      <dgm:prSet presAssocID="{B258D817-9DCE-4858-B82D-70F3128C2713}" presName="parTrans" presStyleLbl="sibTrans2D1" presStyleIdx="2" presStyleCnt="4"/>
      <dgm:spPr/>
      <dgm:t>
        <a:bodyPr/>
        <a:lstStyle/>
        <a:p>
          <a:endParaRPr lang="en-AU"/>
        </a:p>
      </dgm:t>
    </dgm:pt>
    <dgm:pt modelId="{0934D1FD-A3C3-48CA-A79A-C516D85AA99B}" type="pres">
      <dgm:prSet presAssocID="{B258D817-9DCE-4858-B82D-70F3128C2713}" presName="connectorText" presStyleLbl="sibTrans2D1" presStyleIdx="2" presStyleCnt="4"/>
      <dgm:spPr/>
      <dgm:t>
        <a:bodyPr/>
        <a:lstStyle/>
        <a:p>
          <a:endParaRPr lang="en-AU"/>
        </a:p>
      </dgm:t>
    </dgm:pt>
    <dgm:pt modelId="{0B4E3F9C-2723-472F-8333-7BED7963AAE8}" type="pres">
      <dgm:prSet presAssocID="{20C91AEC-399E-45AF-A959-5D12B52EFA2A}" presName="node" presStyleLbl="node1" presStyleIdx="2" presStyleCnt="4" custScaleX="186935" custRadScaleRad="87230" custRadScaleInc="7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7A859-1BD2-469F-A08D-7F3BA4E242D2}" type="pres">
      <dgm:prSet presAssocID="{140C5946-49E0-44EC-890D-D35C14E1279B}" presName="parTrans" presStyleLbl="sibTrans2D1" presStyleIdx="3" presStyleCnt="4"/>
      <dgm:spPr/>
      <dgm:t>
        <a:bodyPr/>
        <a:lstStyle/>
        <a:p>
          <a:endParaRPr lang="en-AU"/>
        </a:p>
      </dgm:t>
    </dgm:pt>
    <dgm:pt modelId="{F97B7C88-D3ED-41E0-AB99-0C5D937D978F}" type="pres">
      <dgm:prSet presAssocID="{140C5946-49E0-44EC-890D-D35C14E1279B}" presName="connectorText" presStyleLbl="sibTrans2D1" presStyleIdx="3" presStyleCnt="4"/>
      <dgm:spPr/>
      <dgm:t>
        <a:bodyPr/>
        <a:lstStyle/>
        <a:p>
          <a:endParaRPr lang="en-AU"/>
        </a:p>
      </dgm:t>
    </dgm:pt>
    <dgm:pt modelId="{39897263-CE17-470A-B031-E2C4AAAF2A92}" type="pres">
      <dgm:prSet presAssocID="{F10D86CD-1D8C-4716-BF64-980750AEC4AF}" presName="node" presStyleLbl="node1" presStyleIdx="3" presStyleCnt="4" custScaleX="124892" custScaleY="144733" custRadScaleRad="120107" custRadScaleInc="-3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D8AA18-C5DF-4C40-96C4-659D969FA17D}" type="presOf" srcId="{38A3D347-BE03-437C-8F38-8BDE732A5BBD}" destId="{A677B913-7398-46D9-9D37-B531D1046961}" srcOrd="0" destOrd="0" presId="urn:microsoft.com/office/officeart/2005/8/layout/radial5"/>
    <dgm:cxn modelId="{8F7C2737-4689-4068-8AAA-93AD2CBF1B2F}" type="presOf" srcId="{AC52F49D-10E5-40D6-86FF-800C8FC9DA75}" destId="{448282EF-E747-41C5-AF0D-23FD2B82797F}" srcOrd="1" destOrd="0" presId="urn:microsoft.com/office/officeart/2005/8/layout/radial5"/>
    <dgm:cxn modelId="{C4CD3B5E-FD6A-48C0-A8E8-E53191F792BA}" srcId="{38A3D347-BE03-437C-8F38-8BDE732A5BBD}" destId="{F10D86CD-1D8C-4716-BF64-980750AEC4AF}" srcOrd="3" destOrd="0" parTransId="{140C5946-49E0-44EC-890D-D35C14E1279B}" sibTransId="{B606B6CC-6757-4866-AA93-7B75A7B4B20C}"/>
    <dgm:cxn modelId="{F8F2768B-E951-4CDE-B390-F75131C5F482}" type="presOf" srcId="{55F4FCC2-1B7E-4E3D-8B05-F85F074A9A1F}" destId="{B5E56954-C0B4-4966-868E-63788D5DECCB}" srcOrd="0" destOrd="0" presId="urn:microsoft.com/office/officeart/2005/8/layout/radial5"/>
    <dgm:cxn modelId="{A3028896-3F95-416D-A37E-E4E7FCFC09D1}" type="presOf" srcId="{B258D817-9DCE-4858-B82D-70F3128C2713}" destId="{0934D1FD-A3C3-48CA-A79A-C516D85AA99B}" srcOrd="1" destOrd="0" presId="urn:microsoft.com/office/officeart/2005/8/layout/radial5"/>
    <dgm:cxn modelId="{FFEB962C-BB11-4BC2-869D-FEB7B280D5DA}" type="presOf" srcId="{140C5946-49E0-44EC-890D-D35C14E1279B}" destId="{F97B7C88-D3ED-41E0-AB99-0C5D937D978F}" srcOrd="1" destOrd="0" presId="urn:microsoft.com/office/officeart/2005/8/layout/radial5"/>
    <dgm:cxn modelId="{2C792B41-EA56-4216-8012-68796383FB28}" type="presOf" srcId="{2077DD17-8C13-457A-9E23-10B3BECF8BA5}" destId="{53B9E44B-C2DA-4580-A688-B11C5CCD140A}" srcOrd="1" destOrd="0" presId="urn:microsoft.com/office/officeart/2005/8/layout/radial5"/>
    <dgm:cxn modelId="{DF4E4493-41F2-4A45-99DD-DF37D46D3272}" type="presOf" srcId="{2077DD17-8C13-457A-9E23-10B3BECF8BA5}" destId="{F3E620A5-1648-4DA2-958E-1F8F2135D800}" srcOrd="0" destOrd="0" presId="urn:microsoft.com/office/officeart/2005/8/layout/radial5"/>
    <dgm:cxn modelId="{1D372298-F63F-47CD-8A9C-6E60ECF7B60E}" type="presOf" srcId="{AC52F49D-10E5-40D6-86FF-800C8FC9DA75}" destId="{5E9A8CF6-F9F9-4713-9212-80C15FACB10B}" srcOrd="0" destOrd="0" presId="urn:microsoft.com/office/officeart/2005/8/layout/radial5"/>
    <dgm:cxn modelId="{222DD6D8-F877-4758-AE52-DA24221C4D3A}" srcId="{38A3D347-BE03-437C-8F38-8BDE732A5BBD}" destId="{20C91AEC-399E-45AF-A959-5D12B52EFA2A}" srcOrd="2" destOrd="0" parTransId="{B258D817-9DCE-4858-B82D-70F3128C2713}" sibTransId="{50AA8A1D-8A3E-4E68-8964-553E17BCA801}"/>
    <dgm:cxn modelId="{8F4967BA-D3AA-4127-A0FE-5BBE0BF4AB63}" type="presOf" srcId="{B258D817-9DCE-4858-B82D-70F3128C2713}" destId="{F596FE5E-B3AB-4686-87DB-4094AAECC2B1}" srcOrd="0" destOrd="0" presId="urn:microsoft.com/office/officeart/2005/8/layout/radial5"/>
    <dgm:cxn modelId="{FFCC4D45-F08D-465B-85D2-A7B1D1901718}" srcId="{38A3D347-BE03-437C-8F38-8BDE732A5BBD}" destId="{55F4FCC2-1B7E-4E3D-8B05-F85F074A9A1F}" srcOrd="0" destOrd="0" parTransId="{AC52F49D-10E5-40D6-86FF-800C8FC9DA75}" sibTransId="{DED3E3E1-609B-4D5E-AA1B-0CCBCA65D9C3}"/>
    <dgm:cxn modelId="{F039E21F-93EB-4D9A-B7C4-EFC2A39ED098}" type="presOf" srcId="{20C91AEC-399E-45AF-A959-5D12B52EFA2A}" destId="{0B4E3F9C-2723-472F-8333-7BED7963AAE8}" srcOrd="0" destOrd="0" presId="urn:microsoft.com/office/officeart/2005/8/layout/radial5"/>
    <dgm:cxn modelId="{3106A3D0-AFE1-4129-A56F-8A83DB780D36}" srcId="{01EBF397-3BC4-448D-9EDA-8DAC74581B60}" destId="{38A3D347-BE03-437C-8F38-8BDE732A5BBD}" srcOrd="0" destOrd="0" parTransId="{64787ACB-D2F3-4D2C-A050-ED4A85FFF6D3}" sibTransId="{4A51E9A8-A5B0-4009-B344-2F7B8DEEB1A0}"/>
    <dgm:cxn modelId="{8B423F02-7036-427E-8294-3CDE88806BC8}" type="presOf" srcId="{F10D86CD-1D8C-4716-BF64-980750AEC4AF}" destId="{39897263-CE17-470A-B031-E2C4AAAF2A92}" srcOrd="0" destOrd="0" presId="urn:microsoft.com/office/officeart/2005/8/layout/radial5"/>
    <dgm:cxn modelId="{07BD13B4-8614-4785-A065-22D58FB5BBF8}" type="presOf" srcId="{01EBF397-3BC4-448D-9EDA-8DAC74581B60}" destId="{CFF23F3D-8B72-4003-BEFE-2ABA09C4F057}" srcOrd="0" destOrd="0" presId="urn:microsoft.com/office/officeart/2005/8/layout/radial5"/>
    <dgm:cxn modelId="{C1089195-1C8E-4B6A-AC7A-EB14CDA055C7}" srcId="{38A3D347-BE03-437C-8F38-8BDE732A5BBD}" destId="{B8670052-C2A3-4969-862D-8A3ABB429307}" srcOrd="1" destOrd="0" parTransId="{2077DD17-8C13-457A-9E23-10B3BECF8BA5}" sibTransId="{4B2BBCED-AD5A-4A05-B5A9-46CA65501F47}"/>
    <dgm:cxn modelId="{4C8FEB2C-AA81-4596-8D8B-B40E7DC2C259}" type="presOf" srcId="{140C5946-49E0-44EC-890D-D35C14E1279B}" destId="{62D7A859-1BD2-469F-A08D-7F3BA4E242D2}" srcOrd="0" destOrd="0" presId="urn:microsoft.com/office/officeart/2005/8/layout/radial5"/>
    <dgm:cxn modelId="{6D3C4582-2FC4-4461-AADB-8EBDD220FE29}" type="presOf" srcId="{B8670052-C2A3-4969-862D-8A3ABB429307}" destId="{EC2CA123-1B9D-42EA-8FFC-F5D38644407F}" srcOrd="0" destOrd="0" presId="urn:microsoft.com/office/officeart/2005/8/layout/radial5"/>
    <dgm:cxn modelId="{4A7E2A30-F346-4078-B1B4-A6511CFC2338}" type="presParOf" srcId="{CFF23F3D-8B72-4003-BEFE-2ABA09C4F057}" destId="{A677B913-7398-46D9-9D37-B531D1046961}" srcOrd="0" destOrd="0" presId="urn:microsoft.com/office/officeart/2005/8/layout/radial5"/>
    <dgm:cxn modelId="{28C345D3-EF0B-4BD5-AA1C-53445DBEFF82}" type="presParOf" srcId="{CFF23F3D-8B72-4003-BEFE-2ABA09C4F057}" destId="{5E9A8CF6-F9F9-4713-9212-80C15FACB10B}" srcOrd="1" destOrd="0" presId="urn:microsoft.com/office/officeart/2005/8/layout/radial5"/>
    <dgm:cxn modelId="{D07F8518-A203-4ADB-A978-00A7600293C5}" type="presParOf" srcId="{5E9A8CF6-F9F9-4713-9212-80C15FACB10B}" destId="{448282EF-E747-41C5-AF0D-23FD2B82797F}" srcOrd="0" destOrd="0" presId="urn:microsoft.com/office/officeart/2005/8/layout/radial5"/>
    <dgm:cxn modelId="{6424B2C0-8A08-45BA-89DF-70B23C8EF58E}" type="presParOf" srcId="{CFF23F3D-8B72-4003-BEFE-2ABA09C4F057}" destId="{B5E56954-C0B4-4966-868E-63788D5DECCB}" srcOrd="2" destOrd="0" presId="urn:microsoft.com/office/officeart/2005/8/layout/radial5"/>
    <dgm:cxn modelId="{F83F1005-C260-44AD-978B-5900930A5C2F}" type="presParOf" srcId="{CFF23F3D-8B72-4003-BEFE-2ABA09C4F057}" destId="{F3E620A5-1648-4DA2-958E-1F8F2135D800}" srcOrd="3" destOrd="0" presId="urn:microsoft.com/office/officeart/2005/8/layout/radial5"/>
    <dgm:cxn modelId="{3452079F-43FC-41CC-8206-0B46E13D395C}" type="presParOf" srcId="{F3E620A5-1648-4DA2-958E-1F8F2135D800}" destId="{53B9E44B-C2DA-4580-A688-B11C5CCD140A}" srcOrd="0" destOrd="0" presId="urn:microsoft.com/office/officeart/2005/8/layout/radial5"/>
    <dgm:cxn modelId="{2AC8CC4D-1856-461D-ACB0-164769DFD750}" type="presParOf" srcId="{CFF23F3D-8B72-4003-BEFE-2ABA09C4F057}" destId="{EC2CA123-1B9D-42EA-8FFC-F5D38644407F}" srcOrd="4" destOrd="0" presId="urn:microsoft.com/office/officeart/2005/8/layout/radial5"/>
    <dgm:cxn modelId="{E5623F52-5602-4622-A345-47EE6F9FCAFF}" type="presParOf" srcId="{CFF23F3D-8B72-4003-BEFE-2ABA09C4F057}" destId="{F596FE5E-B3AB-4686-87DB-4094AAECC2B1}" srcOrd="5" destOrd="0" presId="urn:microsoft.com/office/officeart/2005/8/layout/radial5"/>
    <dgm:cxn modelId="{96940272-8626-4618-B2C3-C027FB76C0C8}" type="presParOf" srcId="{F596FE5E-B3AB-4686-87DB-4094AAECC2B1}" destId="{0934D1FD-A3C3-48CA-A79A-C516D85AA99B}" srcOrd="0" destOrd="0" presId="urn:microsoft.com/office/officeart/2005/8/layout/radial5"/>
    <dgm:cxn modelId="{C3B3BC6D-CC89-48F9-A6F1-BBB8658F265D}" type="presParOf" srcId="{CFF23F3D-8B72-4003-BEFE-2ABA09C4F057}" destId="{0B4E3F9C-2723-472F-8333-7BED7963AAE8}" srcOrd="6" destOrd="0" presId="urn:microsoft.com/office/officeart/2005/8/layout/radial5"/>
    <dgm:cxn modelId="{73AAC177-3D01-485A-9FC3-DD601AA4E9D7}" type="presParOf" srcId="{CFF23F3D-8B72-4003-BEFE-2ABA09C4F057}" destId="{62D7A859-1BD2-469F-A08D-7F3BA4E242D2}" srcOrd="7" destOrd="0" presId="urn:microsoft.com/office/officeart/2005/8/layout/radial5"/>
    <dgm:cxn modelId="{B3ECC078-8953-4818-9A31-FEDB146BA86E}" type="presParOf" srcId="{62D7A859-1BD2-469F-A08D-7F3BA4E242D2}" destId="{F97B7C88-D3ED-41E0-AB99-0C5D937D978F}" srcOrd="0" destOrd="0" presId="urn:microsoft.com/office/officeart/2005/8/layout/radial5"/>
    <dgm:cxn modelId="{22537420-9673-4D18-9EEA-D6EA757255C8}" type="presParOf" srcId="{CFF23F3D-8B72-4003-BEFE-2ABA09C4F057}" destId="{39897263-CE17-470A-B031-E2C4AAAF2A9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7B913-7398-46D9-9D37-B531D1046961}">
      <dsp:nvSpPr>
        <dsp:cNvPr id="0" name=""/>
        <dsp:cNvSpPr/>
      </dsp:nvSpPr>
      <dsp:spPr>
        <a:xfrm>
          <a:off x="1752589" y="1524011"/>
          <a:ext cx="2832634" cy="26537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2167419" y="1912643"/>
        <a:ext cx="2002974" cy="1876480"/>
      </dsp:txXfrm>
    </dsp:sp>
    <dsp:sp modelId="{5E9A8CF6-F9F9-4713-9212-80C15FACB10B}">
      <dsp:nvSpPr>
        <dsp:cNvPr id="0" name=""/>
        <dsp:cNvSpPr/>
      </dsp:nvSpPr>
      <dsp:spPr>
        <a:xfrm rot="16282349">
          <a:off x="3173490" y="1223706"/>
          <a:ext cx="56890" cy="497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181819" y="1331674"/>
        <a:ext cx="39823" cy="298311"/>
      </dsp:txXfrm>
    </dsp:sp>
    <dsp:sp modelId="{B5E56954-C0B4-4966-868E-63788D5DECCB}">
      <dsp:nvSpPr>
        <dsp:cNvPr id="0" name=""/>
        <dsp:cNvSpPr/>
      </dsp:nvSpPr>
      <dsp:spPr>
        <a:xfrm>
          <a:off x="1696013" y="18610"/>
          <a:ext cx="3047996" cy="139846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১৮82 খ্রিস্টাব্দে কলকাতার নিমতা গ্রামে জন্ম গ্রহন করেন।</a:t>
          </a:r>
          <a:endParaRPr lang="en-US" sz="2000" kern="1200" dirty="0">
            <a:solidFill>
              <a:schemeClr val="accent6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2142382" y="223411"/>
        <a:ext cx="2155258" cy="988864"/>
      </dsp:txXfrm>
    </dsp:sp>
    <dsp:sp modelId="{F3E620A5-1648-4DA2-958E-1F8F2135D800}">
      <dsp:nvSpPr>
        <dsp:cNvPr id="0" name=""/>
        <dsp:cNvSpPr/>
      </dsp:nvSpPr>
      <dsp:spPr>
        <a:xfrm rot="10786383">
          <a:off x="4521712" y="2596842"/>
          <a:ext cx="44872" cy="497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535174" y="2696252"/>
        <a:ext cx="31410" cy="298311"/>
      </dsp:txXfrm>
    </dsp:sp>
    <dsp:sp modelId="{EC2CA123-1B9D-42EA-8FFC-F5D38644407F}">
      <dsp:nvSpPr>
        <dsp:cNvPr id="0" name=""/>
        <dsp:cNvSpPr/>
      </dsp:nvSpPr>
      <dsp:spPr>
        <a:xfrm>
          <a:off x="4500539" y="1707118"/>
          <a:ext cx="2052660" cy="2268848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সবিতা,সন্ধিক্ষণ,বেণু </a:t>
          </a:r>
          <a:r>
            <a:rPr lang="bn-BD" sz="24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ও বীণা,ইত্যাদি মৌলিক কাব্য।</a:t>
          </a:r>
          <a:endParaRPr lang="en-US" sz="2400" kern="12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sp:txBody>
      <dsp:txXfrm>
        <a:off x="4801144" y="2039383"/>
        <a:ext cx="1451450" cy="1604318"/>
      </dsp:txXfrm>
    </dsp:sp>
    <dsp:sp modelId="{F596FE5E-B3AB-4686-87DB-4094AAECC2B1}">
      <dsp:nvSpPr>
        <dsp:cNvPr id="0" name=""/>
        <dsp:cNvSpPr/>
      </dsp:nvSpPr>
      <dsp:spPr>
        <a:xfrm rot="16306118">
          <a:off x="3037925" y="3754060"/>
          <a:ext cx="190832" cy="497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065667" y="3882108"/>
        <a:ext cx="133582" cy="298311"/>
      </dsp:txXfrm>
    </dsp:sp>
    <dsp:sp modelId="{0B4E3F9C-2723-472F-8333-7BED7963AAE8}">
      <dsp:nvSpPr>
        <dsp:cNvPr id="0" name=""/>
        <dsp:cNvSpPr/>
      </dsp:nvSpPr>
      <dsp:spPr>
        <a:xfrm>
          <a:off x="1749706" y="3817210"/>
          <a:ext cx="2733570" cy="146231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তিনি ছন্দের রাজা বলে পরিচিত।</a:t>
          </a:r>
          <a:endParaRPr lang="en-US" sz="24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2150028" y="4031360"/>
        <a:ext cx="1932926" cy="1034010"/>
      </dsp:txXfrm>
    </dsp:sp>
    <dsp:sp modelId="{62D7A859-1BD2-469F-A08D-7F3BA4E242D2}">
      <dsp:nvSpPr>
        <dsp:cNvPr id="0" name=""/>
        <dsp:cNvSpPr/>
      </dsp:nvSpPr>
      <dsp:spPr>
        <a:xfrm rot="14237">
          <a:off x="1768817" y="2596572"/>
          <a:ext cx="39061" cy="497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768817" y="2695985"/>
        <a:ext cx="27343" cy="298311"/>
      </dsp:txXfrm>
    </dsp:sp>
    <dsp:sp modelId="{39897263-CE17-470A-B031-E2C4AAAF2A92}">
      <dsp:nvSpPr>
        <dsp:cNvPr id="0" name=""/>
        <dsp:cNvSpPr/>
      </dsp:nvSpPr>
      <dsp:spPr>
        <a:xfrm>
          <a:off x="0" y="1783318"/>
          <a:ext cx="1826309" cy="2116446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১৯২২ খ্রিস্টাব্দে মৃত্যু বরণ করেন।</a:t>
          </a:r>
          <a:endParaRPr lang="en-US" sz="24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267457" y="2093264"/>
        <a:ext cx="1291395" cy="1496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7411E-3EF0-4EF6-8B2C-3E567093A61F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B4519-697F-4EC6-A361-E8FD7E9E0E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303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04800"/>
            <a:ext cx="7543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t\Desktop\picture bilata\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05000"/>
            <a:ext cx="3352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685800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বন-ঝাউয়ের ঝোপগুলোয় 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কালসারের দল চরে,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শিং শিলায়- শিলার গায়,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ডালচিনির রং ধরে।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3886200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ঝাঁপিয়ে যাই ,লাফিয়ে ধাই, 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দুলিয়ে যাই অচল-ঠাঁট,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নাড়িয়ে যাই, বাড়িয়ে যাই-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টিলার গায় ডালিম-ফাট।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t\Desktop\picture bilata\Picture bitata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3581401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30480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শালিক শুক বুলায় মুখ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থল-ঝাঁঝিঁর মখমলে, 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জরির জাল আংরাখায়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অঙ্গ মোর ঝলমলে।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5052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নিম্নে ধাই, শুনতে পাই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‘ফটিক জল।’ হাঁকছে কে, 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কন্ঠাতেই তৃষ্ণা যার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নিক না সেই পাঁক ছেকেঁ।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Documents and Settings\t\Desktop\picture bilata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33528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2286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গরজ যার জল স্যাঁচার </a:t>
            </a:r>
          </a:p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পাতকুয়ায় যাক না সেই , </a:t>
            </a:r>
          </a:p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সুন্দরের তৃষ্ণা যার</a:t>
            </a:r>
          </a:p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আমরা ধাই তার আশেই।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200400"/>
            <a:ext cx="4724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 খোঁজেই বিরাম নেই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বিলাই তান-তরল শ্লোক,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চকোর চায় চন্দ্রমায়,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 চাই মুগ্ধ-চোখ। 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Documents and Settings\t\Desktop\picture bilata\pic-(2)_6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2971800" cy="2438400"/>
          </a:xfrm>
          <a:prstGeom prst="rect">
            <a:avLst/>
          </a:prstGeom>
          <a:noFill/>
        </p:spPr>
      </p:pic>
      <p:pic>
        <p:nvPicPr>
          <p:cNvPr id="3075" name="Picture 3" descr="C:\Documents and Settings\t\Desktop\picture bilata\khagracha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352800"/>
            <a:ext cx="3200401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1828800"/>
            <a:ext cx="487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চপল পায় কেবল ধাই</a:t>
            </a: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উপল-ঘায় দিই ঝিলিক, </a:t>
            </a: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দুল দোলাই মন ভোলাই,</a:t>
            </a: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ঝিলমিলাই দিগ্বিদিক।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Documents and Settings\t\Desktop\picture bilata\18569653321_7f1a678955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90563"/>
            <a:ext cx="3886200" cy="547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-2286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বিভোল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00200" y="16764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400" y="1295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অচেতন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90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বিজন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47800" y="26670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2438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নির্জন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382202" y="4106616"/>
            <a:ext cx="178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হিম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" y="4267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3886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বরফ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867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চকোর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524000" y="6019800"/>
            <a:ext cx="533400" cy="304800"/>
          </a:xfrm>
          <a:prstGeom prst="rightArrow">
            <a:avLst>
              <a:gd name="adj1" fmla="val 50000"/>
              <a:gd name="adj2" fmla="val 454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0" y="5791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পাখি বিশেষ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Documents and Settings\t\Desktop\picture bilata\hasras80_1151089649541c76735b9410.79270542_xlarge.jpg"/>
          <p:cNvPicPr>
            <a:picLocks noChangeAspect="1" noChangeArrowheads="1"/>
          </p:cNvPicPr>
          <p:nvPr/>
        </p:nvPicPr>
        <p:blipFill>
          <a:blip r:embed="rId2"/>
          <a:srcRect r="42889"/>
          <a:stretch>
            <a:fillRect/>
          </a:stretch>
        </p:blipFill>
        <p:spPr bwMode="auto">
          <a:xfrm>
            <a:off x="2514600" y="685800"/>
            <a:ext cx="3200400" cy="1524000"/>
          </a:xfrm>
          <a:prstGeom prst="rect">
            <a:avLst/>
          </a:prstGeom>
          <a:noFill/>
        </p:spPr>
      </p:pic>
      <p:pic>
        <p:nvPicPr>
          <p:cNvPr id="2050" name="Picture 2" descr="C:\Documents and Settings\t\Desktop\picture bilata\Bhawal+National+Prk_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362200"/>
            <a:ext cx="3352800" cy="1219200"/>
          </a:xfrm>
          <a:prstGeom prst="rect">
            <a:avLst/>
          </a:prstGeom>
          <a:noFill/>
        </p:spPr>
      </p:pic>
      <p:pic>
        <p:nvPicPr>
          <p:cNvPr id="2051" name="Picture 3" descr="C:\Documents and Settings\t\Desktop\picture bilata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810000"/>
            <a:ext cx="3352800" cy="1295400"/>
          </a:xfrm>
          <a:prstGeom prst="rect">
            <a:avLst/>
          </a:prstGeom>
          <a:noFill/>
        </p:spPr>
      </p:pic>
      <p:pic>
        <p:nvPicPr>
          <p:cNvPr id="2052" name="Picture 4" descr="C:\Documents and Settings\t\Desktop\picture bilata\benqt60_1309240334_7-hoopo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5257800"/>
            <a:ext cx="33528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09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সত্যেন্দ্রনাথ দত্ত কে ছন্দের রাজা বলা হয় কেন?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133599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ঝর্ণার জলধারা ও নদীর জলধারার মধ্যে পার্থক্য</a:t>
            </a:r>
          </a:p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 কর।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514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পাহাড়ি ঝর্ণার  প্রাকৃতিক সৌন্দর্য বর্ণনা কর।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0"/>
            <a:ext cx="601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* সত্যেন্দ্রনাথ দত্ত কত খ্রিস্টাব্দে জন্ম গ্রহন করেন?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133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2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১৮৮২ খ্রিস্টাব্দে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* ঝর্ণা দুপুর-ভোর কিসের ডাক শুনতে পায়?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উঃ ঝিঁঝিঁর ডাক।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733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ঝর্ণাকে কে ভয় দেখায়?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343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উঃ ঝুম পাহাড় । </a:t>
            </a:r>
            <a:endParaRPr lang="en-US" sz="3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8194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ঝর্ণা কবিতার মূল বক্তব্য লেখ?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  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7772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‡</a:t>
            </a:r>
            <a:r>
              <a:rPr lang="en-US" sz="4800" dirty="0" err="1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gv</a:t>
            </a:r>
            <a:r>
              <a:rPr lang="en-US" sz="4800" dirty="0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. </a:t>
            </a:r>
            <a:r>
              <a:rPr lang="en-US" sz="4800" dirty="0" err="1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eRjyi</a:t>
            </a:r>
            <a:r>
              <a:rPr lang="en-US" sz="4800" dirty="0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ingvb</a:t>
            </a:r>
            <a:r>
              <a:rPr lang="en-US" sz="4800" dirty="0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 (</a:t>
            </a:r>
            <a:r>
              <a:rPr lang="en-US" sz="4800" dirty="0" err="1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Gg.G,Gg.GW</a:t>
            </a:r>
            <a:r>
              <a:rPr lang="en-US" sz="4800" dirty="0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mnKvix</a:t>
            </a:r>
            <a:r>
              <a:rPr lang="en-US" sz="5400" dirty="0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wkÿK</a:t>
            </a:r>
            <a:r>
              <a:rPr lang="en-US" sz="5400" dirty="0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 (</a:t>
            </a:r>
            <a:r>
              <a:rPr lang="en-US" sz="5400" dirty="0" err="1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AvBwmwU</a:t>
            </a:r>
            <a:r>
              <a:rPr lang="en-US" sz="5400" dirty="0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)</a:t>
            </a:r>
            <a:endParaRPr lang="bn-BD" sz="5400" dirty="0" smtClean="0">
              <a:solidFill>
                <a:srgbClr val="00B050"/>
              </a:solidFill>
              <a:latin typeface="IrabotiMJ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we‡eKvb</a:t>
            </a:r>
            <a:r>
              <a:rPr lang="en-US" sz="5400" dirty="0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›` </a:t>
            </a:r>
            <a:r>
              <a:rPr lang="en-US" sz="5400" dirty="0" err="1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nvB</a:t>
            </a:r>
            <a:r>
              <a:rPr lang="en-US" sz="5400" dirty="0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 ¯‹</a:t>
            </a:r>
            <a:r>
              <a:rPr lang="en-US" sz="5400" dirty="0" err="1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zj</a:t>
            </a:r>
            <a:r>
              <a:rPr lang="en-US" sz="5400" dirty="0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GÛ</a:t>
            </a:r>
            <a:r>
              <a:rPr lang="en-US" sz="5400" dirty="0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K‡jR</a:t>
            </a:r>
            <a:r>
              <a:rPr lang="en-US" sz="5400" dirty="0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Uv½vBj</a:t>
            </a:r>
            <a:r>
              <a:rPr lang="en-US" sz="5400" dirty="0" smtClean="0">
                <a:solidFill>
                  <a:srgbClr val="00B050"/>
                </a:solidFill>
                <a:latin typeface="IrabotiMJ" pitchFamily="2" charset="0"/>
                <a:cs typeface="NikoshBAN" pitchFamily="2" charset="0"/>
              </a:rPr>
              <a:t>|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Documents and Settings\t\Desktop\picture bilata\farzul_1312576363_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071688"/>
            <a:ext cx="5486400" cy="4329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048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  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05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815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4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pPr algn="ctr"/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পাঠঃঝর্ণার গান (কবিতা)  </a:t>
            </a:r>
            <a:endParaRPr lang="en-US" sz="4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  <a:endParaRPr lang="en-US" sz="4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32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শিখনফলঃ </a:t>
            </a:r>
          </a:p>
          <a:p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 -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কবি পরিচিতি বলতে পারবে । </a:t>
            </a:r>
          </a:p>
          <a:p>
            <a:pPr>
              <a:buFont typeface="Arial" charset="0"/>
              <a:buChar char="•"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শুদ্ধ উচ্চারণে এবং ছন্দে মিল রেখে কবিতাটি আবৃত্তি        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করতে পারবে।</a:t>
            </a:r>
          </a:p>
          <a:p>
            <a:pPr>
              <a:buFont typeface="Arial" charset="0"/>
              <a:buChar char="•"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নতুন শব্দের অর্থ বলতে পারবে। </a:t>
            </a:r>
          </a:p>
          <a:p>
            <a:pPr>
              <a:buFont typeface="Arial" charset="0"/>
              <a:buChar char="•"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ঝর্ণার জলধারা এবং নদীর জলধারার মধ্যে পার্থক্য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পারবে। 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পাহাড়ি ঝর্ণার প্রাকৃতিক সৌন্দর্য বর্ণনা করতে পারবে।    </a:t>
            </a:r>
          </a:p>
          <a:p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20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65748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40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আজকের পাঠ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4384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ঝর্ণার গান 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35814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সত্যেন্দ্রনাথ দত্ত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3200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472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2286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2739749637"/>
              </p:ext>
            </p:extLst>
          </p:nvPr>
        </p:nvGraphicFramePr>
        <p:xfrm>
          <a:off x="1524000" y="1066800"/>
          <a:ext cx="6553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677B913-7398-46D9-9D37-B531D1046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A677B913-7398-46D9-9D37-B531D10469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E9A8CF6-F9F9-4713-9212-80C15FACB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graphicEl>
                                              <a:dgm id="{5E9A8CF6-F9F9-4713-9212-80C15FACB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5E56954-C0B4-4966-868E-63788D5DE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1">
                                            <p:graphicEl>
                                              <a:dgm id="{B5E56954-C0B4-4966-868E-63788D5DE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3E620A5-1648-4DA2-958E-1F8F2135D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1">
                                            <p:graphicEl>
                                              <a:dgm id="{F3E620A5-1648-4DA2-958E-1F8F2135D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C2CA123-1B9D-42EA-8FFC-F5D386444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1">
                                            <p:graphicEl>
                                              <a:dgm id="{EC2CA123-1B9D-42EA-8FFC-F5D386444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596FE5E-B3AB-4686-87DB-4094AAECC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1">
                                            <p:graphicEl>
                                              <a:dgm id="{F596FE5E-B3AB-4686-87DB-4094AAECC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B4E3F9C-2723-472F-8333-7BED7963A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1">
                                            <p:graphicEl>
                                              <a:dgm id="{0B4E3F9C-2723-472F-8333-7BED7963A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2D7A859-1BD2-469F-A08D-7F3BA4E24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1">
                                            <p:graphicEl>
                                              <a:dgm id="{62D7A859-1BD2-469F-A08D-7F3BA4E24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9897263-CE17-470A-B031-E2C4AAAF2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1">
                                            <p:graphicEl>
                                              <a:dgm id="{39897263-CE17-470A-B031-E2C4AAAF2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762000"/>
            <a:ext cx="457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চপল পায়  কেবল ধাই ,</a:t>
            </a:r>
          </a:p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কেবল গাই পরীর গান , </a:t>
            </a:r>
          </a:p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পুলক  মোর  সকল গায়, </a:t>
            </a:r>
          </a:p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বিভোল  মোর  সকল প্রাণ । </a:t>
            </a:r>
          </a:p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শিথিল  সব শিলার পর </a:t>
            </a:r>
          </a:p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চরণ থুই দোদুল মন , </a:t>
            </a:r>
          </a:p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দুপুর – ভোর ঝিঁঝিঁর ডাক, </a:t>
            </a:r>
          </a:p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ঝিমায় পথ , ঘুমায় বন । </a:t>
            </a:r>
          </a:p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বিজন দেশ,  কূজন নাই </a:t>
            </a:r>
          </a:p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নিজের পায় বাজাই তাল, </a:t>
            </a:r>
          </a:p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একলা গাই , একলা ধাই , </a:t>
            </a:r>
          </a:p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দিবস রাত, সাঁঝ সকাল।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t\Desktop\picture bilata\08_163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4343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990600"/>
            <a:ext cx="5029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ঝুঁকিয়ে ঘাড় ঝুম-পাহাড়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ভয় দ্যাখায়, চোখ পাকায়;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শঙ্কা নাই, সমান যাই,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টগর-ফুল-নূপুর পায়,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কোন গিরির  হিম ললাট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ঘামল মোর উদ্ভবে ,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কোন পরীর টুটুল হার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কোন নাচের উৎসবে।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খেয়াল নাই –নাই রে ভাই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পাইনি তার সংবাদই ,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ধাই লীলায়, -খিলখিলাই –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বুলবুলির বোল সাধি। </a:t>
            </a:r>
          </a:p>
        </p:txBody>
      </p:sp>
      <p:pic>
        <p:nvPicPr>
          <p:cNvPr id="5" name="Picture 2" descr="C:\Documents and Settings\t\Desktop\picture bilata\bccnews24.com-moulvibazar-donasree-school-fatol-08.jpg"/>
          <p:cNvPicPr>
            <a:picLocks noChangeAspect="1" noChangeArrowheads="1"/>
          </p:cNvPicPr>
          <p:nvPr/>
        </p:nvPicPr>
        <p:blipFill>
          <a:blip r:embed="rId2"/>
          <a:srcRect l="-2883" t="-3390" r="40901"/>
          <a:stretch>
            <a:fillRect/>
          </a:stretch>
        </p:blipFill>
        <p:spPr bwMode="auto">
          <a:xfrm>
            <a:off x="228600" y="1295400"/>
            <a:ext cx="3886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516</Words>
  <Application>Microsoft Office PowerPoint</Application>
  <PresentationFormat>On-screen Show (4:3)</PresentationFormat>
  <Paragraphs>119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CSL-TB</dc:creator>
  <cp:lastModifiedBy>CSL-TB</cp:lastModifiedBy>
  <cp:revision>653</cp:revision>
  <dcterms:created xsi:type="dcterms:W3CDTF">2006-08-16T00:00:00Z</dcterms:created>
  <dcterms:modified xsi:type="dcterms:W3CDTF">2020-03-27T13:41:37Z</dcterms:modified>
</cp:coreProperties>
</file>