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image" Target="../media/image24.jpg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image" Target="../media/image30.jpg"/><Relationship Id="rId4" Type="http://schemas.openxmlformats.org/officeDocument/2006/relationships/image" Target="../media/image33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6.jpg"/><Relationship Id="rId1" Type="http://schemas.openxmlformats.org/officeDocument/2006/relationships/image" Target="../media/image27.jpg"/><Relationship Id="rId6" Type="http://schemas.openxmlformats.org/officeDocument/2006/relationships/image" Target="../media/image29.jpg"/><Relationship Id="rId5" Type="http://schemas.openxmlformats.org/officeDocument/2006/relationships/image" Target="../media/image24.jpg"/><Relationship Id="rId4" Type="http://schemas.openxmlformats.org/officeDocument/2006/relationships/image" Target="../media/image28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2.jpg"/><Relationship Id="rId1" Type="http://schemas.openxmlformats.org/officeDocument/2006/relationships/image" Target="../media/image33.jpg"/><Relationship Id="rId4" Type="http://schemas.openxmlformats.org/officeDocument/2006/relationships/image" Target="../media/image3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51879C-23B5-4ABB-B930-DDC4BA5FB634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2_1" csCatId="accent2" phldr="1"/>
      <dgm:spPr/>
    </dgm:pt>
    <dgm:pt modelId="{E35DD40A-CAAE-4E37-AE55-DB16310E6ED5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C20E1463-810F-4D7B-8141-9955C4F2F891}" type="parTrans" cxnId="{DD8F4B3F-B15D-4E1A-B045-3EAF2C618515}">
      <dgm:prSet/>
      <dgm:spPr/>
      <dgm:t>
        <a:bodyPr/>
        <a:lstStyle/>
        <a:p>
          <a:endParaRPr lang="en-US"/>
        </a:p>
      </dgm:t>
    </dgm:pt>
    <dgm:pt modelId="{74AF7CFB-5CA8-4DB9-B14E-DC96207E65F2}" type="sibTrans" cxnId="{DD8F4B3F-B15D-4E1A-B045-3EAF2C618515}">
      <dgm:prSet/>
      <dgm:spPr/>
      <dgm:t>
        <a:bodyPr/>
        <a:lstStyle/>
        <a:p>
          <a:endParaRPr lang="en-US"/>
        </a:p>
      </dgm:t>
    </dgm:pt>
    <dgm:pt modelId="{845BA4D1-D8C6-4CA2-A660-B9870895BC2C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3549A315-2309-47C6-A74E-5FCEE1704BC3}" type="parTrans" cxnId="{068968B1-60AB-4808-B554-F2B7E66E6EE9}">
      <dgm:prSet/>
      <dgm:spPr/>
      <dgm:t>
        <a:bodyPr/>
        <a:lstStyle/>
        <a:p>
          <a:endParaRPr lang="en-US"/>
        </a:p>
      </dgm:t>
    </dgm:pt>
    <dgm:pt modelId="{F9563158-2BC8-4A8E-8BF3-6453D9EA1FB2}" type="sibTrans" cxnId="{068968B1-60AB-4808-B554-F2B7E66E6EE9}">
      <dgm:prSet/>
      <dgm:spPr/>
      <dgm:t>
        <a:bodyPr/>
        <a:lstStyle/>
        <a:p>
          <a:endParaRPr lang="en-US"/>
        </a:p>
      </dgm:t>
    </dgm:pt>
    <dgm:pt modelId="{ED7D9330-6AE7-49BB-A281-12B330B1A6F7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E59529DC-0ED8-49F8-9CA5-9F2FD7D2E43F}" type="parTrans" cxnId="{263B8D26-838F-4E33-9473-BB0A5519623C}">
      <dgm:prSet/>
      <dgm:spPr/>
      <dgm:t>
        <a:bodyPr/>
        <a:lstStyle/>
        <a:p>
          <a:endParaRPr lang="en-US"/>
        </a:p>
      </dgm:t>
    </dgm:pt>
    <dgm:pt modelId="{89750E39-6E31-464F-8962-7733F0697507}" type="sibTrans" cxnId="{263B8D26-838F-4E33-9473-BB0A5519623C}">
      <dgm:prSet/>
      <dgm:spPr/>
      <dgm:t>
        <a:bodyPr/>
        <a:lstStyle/>
        <a:p>
          <a:endParaRPr lang="en-US"/>
        </a:p>
      </dgm:t>
    </dgm:pt>
    <dgm:pt modelId="{ADBB71ED-67D2-4D7F-B8E9-E6144DCF77C9}">
      <dgm:prSet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B9CE0D1-82E1-4865-BEFB-DAE8B2DB9D92}" type="parTrans" cxnId="{5321EDA2-B735-4F93-8E24-FE0A51BF6177}">
      <dgm:prSet/>
      <dgm:spPr/>
      <dgm:t>
        <a:bodyPr/>
        <a:lstStyle/>
        <a:p>
          <a:endParaRPr lang="en-US"/>
        </a:p>
      </dgm:t>
    </dgm:pt>
    <dgm:pt modelId="{6FE451D2-6628-41DF-9B0C-9FA5C7797666}" type="sibTrans" cxnId="{5321EDA2-B735-4F93-8E24-FE0A51BF6177}">
      <dgm:prSet/>
      <dgm:spPr/>
      <dgm:t>
        <a:bodyPr/>
        <a:lstStyle/>
        <a:p>
          <a:endParaRPr lang="en-US"/>
        </a:p>
      </dgm:t>
    </dgm:pt>
    <dgm:pt modelId="{066B5403-3963-49CC-B420-FD28C8D37ADA}">
      <dgm:prSet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EA515F3-B0B1-4E55-928F-EED85C144211}" type="parTrans" cxnId="{FFACB189-BA40-409B-9B95-159DB24572AC}">
      <dgm:prSet/>
      <dgm:spPr/>
      <dgm:t>
        <a:bodyPr/>
        <a:lstStyle/>
        <a:p>
          <a:endParaRPr lang="en-US"/>
        </a:p>
      </dgm:t>
    </dgm:pt>
    <dgm:pt modelId="{61F31C6D-7E49-4E34-9CA3-F3E1C4A36A36}" type="sibTrans" cxnId="{FFACB189-BA40-409B-9B95-159DB24572AC}">
      <dgm:prSet/>
      <dgm:spPr/>
      <dgm:t>
        <a:bodyPr/>
        <a:lstStyle/>
        <a:p>
          <a:endParaRPr lang="en-US"/>
        </a:p>
      </dgm:t>
    </dgm:pt>
    <dgm:pt modelId="{E001FFCA-7DA7-4187-B1AC-C037EA1B54FA}" type="pres">
      <dgm:prSet presAssocID="{D051879C-23B5-4ABB-B930-DDC4BA5FB634}" presName="Name0" presStyleCnt="0">
        <dgm:presLayoutVars>
          <dgm:chMax val="7"/>
          <dgm:dir/>
          <dgm:resizeHandles val="exact"/>
        </dgm:presLayoutVars>
      </dgm:prSet>
      <dgm:spPr/>
    </dgm:pt>
    <dgm:pt modelId="{36FC1461-9B59-49C4-A826-70E2DE80E4D5}" type="pres">
      <dgm:prSet presAssocID="{D051879C-23B5-4ABB-B930-DDC4BA5FB634}" presName="ellipse1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217B15-62ED-41E9-83A5-1A5789362D8A}" type="pres">
      <dgm:prSet presAssocID="{D051879C-23B5-4ABB-B930-DDC4BA5FB634}" presName="ellipse2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DEFD1-1118-4386-A279-C82DFCE2F3BD}" type="pres">
      <dgm:prSet presAssocID="{D051879C-23B5-4ABB-B930-DDC4BA5FB634}" presName="ellipse3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7D0093-6217-4C99-A7A1-77DF00BBDD5D}" type="pres">
      <dgm:prSet presAssocID="{D051879C-23B5-4ABB-B930-DDC4BA5FB634}" presName="ellipse4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C484FF-EA95-4DD3-9139-1C969E0BB499}" type="pres">
      <dgm:prSet presAssocID="{D051879C-23B5-4ABB-B930-DDC4BA5FB634}" presName="ellips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34671A-01DB-4A36-AEF7-F078EA750F1E}" type="presOf" srcId="{D051879C-23B5-4ABB-B930-DDC4BA5FB634}" destId="{E001FFCA-7DA7-4187-B1AC-C037EA1B54FA}" srcOrd="0" destOrd="0" presId="urn:microsoft.com/office/officeart/2005/8/layout/rings+Icon"/>
    <dgm:cxn modelId="{AF209CA3-3922-478D-BEDF-367EF7C9C291}" type="presOf" srcId="{E35DD40A-CAAE-4E37-AE55-DB16310E6ED5}" destId="{36FC1461-9B59-49C4-A826-70E2DE80E4D5}" srcOrd="0" destOrd="0" presId="urn:microsoft.com/office/officeart/2005/8/layout/rings+Icon"/>
    <dgm:cxn modelId="{263B8D26-838F-4E33-9473-BB0A5519623C}" srcId="{D051879C-23B5-4ABB-B930-DDC4BA5FB634}" destId="{ED7D9330-6AE7-49BB-A281-12B330B1A6F7}" srcOrd="2" destOrd="0" parTransId="{E59529DC-0ED8-49F8-9CA5-9F2FD7D2E43F}" sibTransId="{89750E39-6E31-464F-8962-7733F0697507}"/>
    <dgm:cxn modelId="{52771175-A793-4BDE-8889-14B75A2A96A1}" type="presOf" srcId="{066B5403-3963-49CC-B420-FD28C8D37ADA}" destId="{AAC484FF-EA95-4DD3-9139-1C969E0BB499}" srcOrd="0" destOrd="0" presId="urn:microsoft.com/office/officeart/2005/8/layout/rings+Icon"/>
    <dgm:cxn modelId="{F4FB6AAA-43DF-4DDC-90DF-8A48EFA854CC}" type="presOf" srcId="{845BA4D1-D8C6-4CA2-A660-B9870895BC2C}" destId="{5F217B15-62ED-41E9-83A5-1A5789362D8A}" srcOrd="0" destOrd="0" presId="urn:microsoft.com/office/officeart/2005/8/layout/rings+Icon"/>
    <dgm:cxn modelId="{FFACB189-BA40-409B-9B95-159DB24572AC}" srcId="{D051879C-23B5-4ABB-B930-DDC4BA5FB634}" destId="{066B5403-3963-49CC-B420-FD28C8D37ADA}" srcOrd="4" destOrd="0" parTransId="{3EA515F3-B0B1-4E55-928F-EED85C144211}" sibTransId="{61F31C6D-7E49-4E34-9CA3-F3E1C4A36A36}"/>
    <dgm:cxn modelId="{068968B1-60AB-4808-B554-F2B7E66E6EE9}" srcId="{D051879C-23B5-4ABB-B930-DDC4BA5FB634}" destId="{845BA4D1-D8C6-4CA2-A660-B9870895BC2C}" srcOrd="1" destOrd="0" parTransId="{3549A315-2309-47C6-A74E-5FCEE1704BC3}" sibTransId="{F9563158-2BC8-4A8E-8BF3-6453D9EA1FB2}"/>
    <dgm:cxn modelId="{5321EDA2-B735-4F93-8E24-FE0A51BF6177}" srcId="{D051879C-23B5-4ABB-B930-DDC4BA5FB634}" destId="{ADBB71ED-67D2-4D7F-B8E9-E6144DCF77C9}" srcOrd="3" destOrd="0" parTransId="{7B9CE0D1-82E1-4865-BEFB-DAE8B2DB9D92}" sibTransId="{6FE451D2-6628-41DF-9B0C-9FA5C7797666}"/>
    <dgm:cxn modelId="{6884E06A-6985-467A-820A-1A45DE7C2463}" type="presOf" srcId="{ADBB71ED-67D2-4D7F-B8E9-E6144DCF77C9}" destId="{177D0093-6217-4C99-A7A1-77DF00BBDD5D}" srcOrd="0" destOrd="0" presId="urn:microsoft.com/office/officeart/2005/8/layout/rings+Icon"/>
    <dgm:cxn modelId="{EF5206EC-8D2F-48C1-A5DC-41093F871D5F}" type="presOf" srcId="{ED7D9330-6AE7-49BB-A281-12B330B1A6F7}" destId="{108DEFD1-1118-4386-A279-C82DFCE2F3BD}" srcOrd="0" destOrd="0" presId="urn:microsoft.com/office/officeart/2005/8/layout/rings+Icon"/>
    <dgm:cxn modelId="{DD8F4B3F-B15D-4E1A-B045-3EAF2C618515}" srcId="{D051879C-23B5-4ABB-B930-DDC4BA5FB634}" destId="{E35DD40A-CAAE-4E37-AE55-DB16310E6ED5}" srcOrd="0" destOrd="0" parTransId="{C20E1463-810F-4D7B-8141-9955C4F2F891}" sibTransId="{74AF7CFB-5CA8-4DB9-B14E-DC96207E65F2}"/>
    <dgm:cxn modelId="{C8302778-4F4D-47EA-A371-BE1FA8C97EEC}" type="presParOf" srcId="{E001FFCA-7DA7-4187-B1AC-C037EA1B54FA}" destId="{36FC1461-9B59-49C4-A826-70E2DE80E4D5}" srcOrd="0" destOrd="0" presId="urn:microsoft.com/office/officeart/2005/8/layout/rings+Icon"/>
    <dgm:cxn modelId="{D8383B76-019C-49ED-8BCE-5C700D811EE1}" type="presParOf" srcId="{E001FFCA-7DA7-4187-B1AC-C037EA1B54FA}" destId="{5F217B15-62ED-41E9-83A5-1A5789362D8A}" srcOrd="1" destOrd="0" presId="urn:microsoft.com/office/officeart/2005/8/layout/rings+Icon"/>
    <dgm:cxn modelId="{C7446AF5-37BF-43FD-9153-8C048A59BBAD}" type="presParOf" srcId="{E001FFCA-7DA7-4187-B1AC-C037EA1B54FA}" destId="{108DEFD1-1118-4386-A279-C82DFCE2F3BD}" srcOrd="2" destOrd="0" presId="urn:microsoft.com/office/officeart/2005/8/layout/rings+Icon"/>
    <dgm:cxn modelId="{77FBD42F-04BF-4644-A66C-41E3D909A54C}" type="presParOf" srcId="{E001FFCA-7DA7-4187-B1AC-C037EA1B54FA}" destId="{177D0093-6217-4C99-A7A1-77DF00BBDD5D}" srcOrd="3" destOrd="0" presId="urn:microsoft.com/office/officeart/2005/8/layout/rings+Icon"/>
    <dgm:cxn modelId="{B4F2CD51-28C1-4F1D-8244-D2BA66184B84}" type="presParOf" srcId="{E001FFCA-7DA7-4187-B1AC-C037EA1B54FA}" destId="{AAC484FF-EA95-4DD3-9139-1C969E0BB499}" srcOrd="4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EACECC-27C6-4184-82BD-968C7C3DEFBB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</dgm:pt>
    <dgm:pt modelId="{01A76243-5EEE-4F5F-BD5D-35A242CCCE08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38100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12790C95-856B-4EED-8C2A-67E851B558EA}" type="parTrans" cxnId="{E37064BA-6FB7-41EA-AD5A-E382AF364843}">
      <dgm:prSet/>
      <dgm:spPr/>
      <dgm:t>
        <a:bodyPr/>
        <a:lstStyle/>
        <a:p>
          <a:endParaRPr lang="en-US"/>
        </a:p>
      </dgm:t>
    </dgm:pt>
    <dgm:pt modelId="{AA89F7B0-8167-4375-934C-172D71E567B8}" type="sibTrans" cxnId="{E37064BA-6FB7-41EA-AD5A-E382AF364843}">
      <dgm:prSet/>
      <dgm:spPr/>
      <dgm:t>
        <a:bodyPr/>
        <a:lstStyle/>
        <a:p>
          <a:endParaRPr lang="en-US"/>
        </a:p>
      </dgm:t>
    </dgm:pt>
    <dgm:pt modelId="{2CF45BB5-9DDD-48CA-8FE7-9A7FD7B2ED48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38100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E6D46188-82C9-4144-BDEA-214735CE21FE}" type="parTrans" cxnId="{B9F4AE22-851F-4B7E-8C01-2867699E1B3A}">
      <dgm:prSet/>
      <dgm:spPr/>
      <dgm:t>
        <a:bodyPr/>
        <a:lstStyle/>
        <a:p>
          <a:endParaRPr lang="en-US"/>
        </a:p>
      </dgm:t>
    </dgm:pt>
    <dgm:pt modelId="{0F8C17D7-A960-44E6-9C56-E589C26EE494}" type="sibTrans" cxnId="{B9F4AE22-851F-4B7E-8C01-2867699E1B3A}">
      <dgm:prSet/>
      <dgm:spPr/>
      <dgm:t>
        <a:bodyPr/>
        <a:lstStyle/>
        <a:p>
          <a:endParaRPr lang="en-US"/>
        </a:p>
      </dgm:t>
    </dgm:pt>
    <dgm:pt modelId="{B7A466CE-0E7E-413D-9B23-07A1FBCD6D8E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  <a:ln w="38100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1804BB79-BC95-425C-B02A-6DFD77AC5D7F}" type="parTrans" cxnId="{FD9DE719-3F75-423D-B12F-BDDE366EDA75}">
      <dgm:prSet/>
      <dgm:spPr/>
      <dgm:t>
        <a:bodyPr/>
        <a:lstStyle/>
        <a:p>
          <a:endParaRPr lang="en-US"/>
        </a:p>
      </dgm:t>
    </dgm:pt>
    <dgm:pt modelId="{B5F25789-41DA-4C60-AEBB-23E419DD5795}" type="sibTrans" cxnId="{FD9DE719-3F75-423D-B12F-BDDE366EDA75}">
      <dgm:prSet/>
      <dgm:spPr/>
      <dgm:t>
        <a:bodyPr/>
        <a:lstStyle/>
        <a:p>
          <a:endParaRPr lang="en-US"/>
        </a:p>
      </dgm:t>
    </dgm:pt>
    <dgm:pt modelId="{20C9AA19-C4F2-428C-951C-1181264D2947}">
      <dgm:prSet/>
      <dgm:spPr>
        <a:blipFill rotWithShape="0">
          <a:blip xmlns:r="http://schemas.openxmlformats.org/officeDocument/2006/relationships" r:embed="rId4"/>
          <a:stretch>
            <a:fillRect/>
          </a:stretch>
        </a:blipFill>
        <a:ln w="3810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B8DEAC40-610E-497E-8CB4-DD1C6C771F21}" type="parTrans" cxnId="{E98971FE-E789-44FC-937A-B01371E6FE93}">
      <dgm:prSet/>
      <dgm:spPr/>
      <dgm:t>
        <a:bodyPr/>
        <a:lstStyle/>
        <a:p>
          <a:endParaRPr lang="en-US"/>
        </a:p>
      </dgm:t>
    </dgm:pt>
    <dgm:pt modelId="{1D67F012-8F5F-4194-92E1-E6F8A2001A14}" type="sibTrans" cxnId="{E98971FE-E789-44FC-937A-B01371E6FE93}">
      <dgm:prSet/>
      <dgm:spPr/>
      <dgm:t>
        <a:bodyPr/>
        <a:lstStyle/>
        <a:p>
          <a:endParaRPr lang="en-US"/>
        </a:p>
      </dgm:t>
    </dgm:pt>
    <dgm:pt modelId="{96E155DE-A81B-4877-B3B4-D99EED27E550}">
      <dgm:prSet/>
      <dgm:spPr>
        <a:blipFill rotWithShape="0">
          <a:blip xmlns:r="http://schemas.openxmlformats.org/officeDocument/2006/relationships" r:embed="rId5"/>
          <a:stretch>
            <a:fillRect/>
          </a:stretch>
        </a:blipFill>
        <a:ln w="3810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77D7BC70-A5CE-4E3D-90AA-30A591E9EF38}" type="parTrans" cxnId="{AC95F99E-2F3C-4050-BE3D-897791DB3019}">
      <dgm:prSet/>
      <dgm:spPr/>
      <dgm:t>
        <a:bodyPr/>
        <a:lstStyle/>
        <a:p>
          <a:endParaRPr lang="en-US"/>
        </a:p>
      </dgm:t>
    </dgm:pt>
    <dgm:pt modelId="{1510FD28-C203-4CFB-B5EC-12150C90AE34}" type="sibTrans" cxnId="{AC95F99E-2F3C-4050-BE3D-897791DB3019}">
      <dgm:prSet/>
      <dgm:spPr/>
      <dgm:t>
        <a:bodyPr/>
        <a:lstStyle/>
        <a:p>
          <a:endParaRPr lang="en-US"/>
        </a:p>
      </dgm:t>
    </dgm:pt>
    <dgm:pt modelId="{3B95EA51-3FCC-42F1-AB0B-C011C07EDC25}" type="pres">
      <dgm:prSet presAssocID="{2CEACECC-27C6-4184-82BD-968C7C3DEFBB}" presName="Name0" presStyleCnt="0">
        <dgm:presLayoutVars>
          <dgm:chMax val="7"/>
          <dgm:dir/>
          <dgm:resizeHandles val="exact"/>
        </dgm:presLayoutVars>
      </dgm:prSet>
      <dgm:spPr/>
    </dgm:pt>
    <dgm:pt modelId="{3A90DE29-B9D0-4C96-8522-03EAE4D56EAA}" type="pres">
      <dgm:prSet presAssocID="{2CEACECC-27C6-4184-82BD-968C7C3DEFBB}" presName="ellipse1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F3E238-CEDC-4FB8-A501-04F95CA2BB75}" type="pres">
      <dgm:prSet presAssocID="{2CEACECC-27C6-4184-82BD-968C7C3DEFBB}" presName="ellipse2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4C1230-2AA7-4826-B392-FEE788AD3537}" type="pres">
      <dgm:prSet presAssocID="{2CEACECC-27C6-4184-82BD-968C7C3DEFBB}" presName="ellipse3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C5BEF7-BC24-4F02-A7D9-6C18523F68FA}" type="pres">
      <dgm:prSet presAssocID="{2CEACECC-27C6-4184-82BD-968C7C3DEFBB}" presName="ellipse4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95B904-0C0F-40BC-9825-60CD1C20ADFD}" type="pres">
      <dgm:prSet presAssocID="{2CEACECC-27C6-4184-82BD-968C7C3DEFBB}" presName="ellips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8971FE-E789-44FC-937A-B01371E6FE93}" srcId="{2CEACECC-27C6-4184-82BD-968C7C3DEFBB}" destId="{20C9AA19-C4F2-428C-951C-1181264D2947}" srcOrd="3" destOrd="0" parTransId="{B8DEAC40-610E-497E-8CB4-DD1C6C771F21}" sibTransId="{1D67F012-8F5F-4194-92E1-E6F8A2001A14}"/>
    <dgm:cxn modelId="{B9F4AE22-851F-4B7E-8C01-2867699E1B3A}" srcId="{2CEACECC-27C6-4184-82BD-968C7C3DEFBB}" destId="{2CF45BB5-9DDD-48CA-8FE7-9A7FD7B2ED48}" srcOrd="1" destOrd="0" parTransId="{E6D46188-82C9-4144-BDEA-214735CE21FE}" sibTransId="{0F8C17D7-A960-44E6-9C56-E589C26EE494}"/>
    <dgm:cxn modelId="{E37064BA-6FB7-41EA-AD5A-E382AF364843}" srcId="{2CEACECC-27C6-4184-82BD-968C7C3DEFBB}" destId="{01A76243-5EEE-4F5F-BD5D-35A242CCCE08}" srcOrd="0" destOrd="0" parTransId="{12790C95-856B-4EED-8C2A-67E851B558EA}" sibTransId="{AA89F7B0-8167-4375-934C-172D71E567B8}"/>
    <dgm:cxn modelId="{1B4686D8-2F37-47B9-AE9E-6B69302DF7A1}" type="presOf" srcId="{2CEACECC-27C6-4184-82BD-968C7C3DEFBB}" destId="{3B95EA51-3FCC-42F1-AB0B-C011C07EDC25}" srcOrd="0" destOrd="0" presId="urn:microsoft.com/office/officeart/2005/8/layout/rings+Icon"/>
    <dgm:cxn modelId="{16A444BE-6455-4A08-9E18-83C80BF21AA2}" type="presOf" srcId="{2CF45BB5-9DDD-48CA-8FE7-9A7FD7B2ED48}" destId="{20F3E238-CEDC-4FB8-A501-04F95CA2BB75}" srcOrd="0" destOrd="0" presId="urn:microsoft.com/office/officeart/2005/8/layout/rings+Icon"/>
    <dgm:cxn modelId="{F08C1073-CE7E-4B95-BC27-00CB57F9FAC4}" type="presOf" srcId="{96E155DE-A81B-4877-B3B4-D99EED27E550}" destId="{ED95B904-0C0F-40BC-9825-60CD1C20ADFD}" srcOrd="0" destOrd="0" presId="urn:microsoft.com/office/officeart/2005/8/layout/rings+Icon"/>
    <dgm:cxn modelId="{E1636A07-F0FA-45F9-AEDA-E123EB09813C}" type="presOf" srcId="{20C9AA19-C4F2-428C-951C-1181264D2947}" destId="{BAC5BEF7-BC24-4F02-A7D9-6C18523F68FA}" srcOrd="0" destOrd="0" presId="urn:microsoft.com/office/officeart/2005/8/layout/rings+Icon"/>
    <dgm:cxn modelId="{AC95F99E-2F3C-4050-BE3D-897791DB3019}" srcId="{2CEACECC-27C6-4184-82BD-968C7C3DEFBB}" destId="{96E155DE-A81B-4877-B3B4-D99EED27E550}" srcOrd="4" destOrd="0" parTransId="{77D7BC70-A5CE-4E3D-90AA-30A591E9EF38}" sibTransId="{1510FD28-C203-4CFB-B5EC-12150C90AE34}"/>
    <dgm:cxn modelId="{CCD85C32-7179-4582-B157-13AF1C27ED78}" type="presOf" srcId="{B7A466CE-0E7E-413D-9B23-07A1FBCD6D8E}" destId="{3A4C1230-2AA7-4826-B392-FEE788AD3537}" srcOrd="0" destOrd="0" presId="urn:microsoft.com/office/officeart/2005/8/layout/rings+Icon"/>
    <dgm:cxn modelId="{DCB7EBC7-39BC-448C-A87E-0C1A51A1348E}" type="presOf" srcId="{01A76243-5EEE-4F5F-BD5D-35A242CCCE08}" destId="{3A90DE29-B9D0-4C96-8522-03EAE4D56EAA}" srcOrd="0" destOrd="0" presId="urn:microsoft.com/office/officeart/2005/8/layout/rings+Icon"/>
    <dgm:cxn modelId="{FD9DE719-3F75-423D-B12F-BDDE366EDA75}" srcId="{2CEACECC-27C6-4184-82BD-968C7C3DEFBB}" destId="{B7A466CE-0E7E-413D-9B23-07A1FBCD6D8E}" srcOrd="2" destOrd="0" parTransId="{1804BB79-BC95-425C-B02A-6DFD77AC5D7F}" sibTransId="{B5F25789-41DA-4C60-AEBB-23E419DD5795}"/>
    <dgm:cxn modelId="{5ABA8F97-890D-4824-AB6A-6DCBBF3D76F3}" type="presParOf" srcId="{3B95EA51-3FCC-42F1-AB0B-C011C07EDC25}" destId="{3A90DE29-B9D0-4C96-8522-03EAE4D56EAA}" srcOrd="0" destOrd="0" presId="urn:microsoft.com/office/officeart/2005/8/layout/rings+Icon"/>
    <dgm:cxn modelId="{2BAD5D1C-FB6D-49E0-9D3A-FBD470AAE82C}" type="presParOf" srcId="{3B95EA51-3FCC-42F1-AB0B-C011C07EDC25}" destId="{20F3E238-CEDC-4FB8-A501-04F95CA2BB75}" srcOrd="1" destOrd="0" presId="urn:microsoft.com/office/officeart/2005/8/layout/rings+Icon"/>
    <dgm:cxn modelId="{F81A96EA-7496-442B-8055-2F3CA1F56951}" type="presParOf" srcId="{3B95EA51-3FCC-42F1-AB0B-C011C07EDC25}" destId="{3A4C1230-2AA7-4826-B392-FEE788AD3537}" srcOrd="2" destOrd="0" presId="urn:microsoft.com/office/officeart/2005/8/layout/rings+Icon"/>
    <dgm:cxn modelId="{371E2D0F-7789-461B-B7B6-05C3560B8310}" type="presParOf" srcId="{3B95EA51-3FCC-42F1-AB0B-C011C07EDC25}" destId="{BAC5BEF7-BC24-4F02-A7D9-6C18523F68FA}" srcOrd="3" destOrd="0" presId="urn:microsoft.com/office/officeart/2005/8/layout/rings+Icon"/>
    <dgm:cxn modelId="{EBFF5876-9EEB-4D87-8781-936CFE24F491}" type="presParOf" srcId="{3B95EA51-3FCC-42F1-AB0B-C011C07EDC25}" destId="{ED95B904-0C0F-40BC-9825-60CD1C20ADFD}" srcOrd="4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C87A26-791A-4A24-9CD3-D60748C3E112}" type="doc">
      <dgm:prSet loTypeId="urn:microsoft.com/office/officeart/2011/layout/Picture Frame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D23311-25E5-45B0-86FA-8D71DC565834}">
      <dgm:prSet phldrT="[Text]"/>
      <dgm:spPr/>
      <dgm:t>
        <a:bodyPr/>
        <a:lstStyle/>
        <a:p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নৌকা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E319DF4-F3FE-487B-B545-D6427AF31512}" type="parTrans" cxnId="{2F7EC402-F8F7-4168-BABD-5219E80ECD36}">
      <dgm:prSet/>
      <dgm:spPr/>
      <dgm:t>
        <a:bodyPr/>
        <a:lstStyle/>
        <a:p>
          <a:endParaRPr lang="en-US"/>
        </a:p>
      </dgm:t>
    </dgm:pt>
    <dgm:pt modelId="{33F98041-342C-481B-A409-9F17BEDDE423}" type="sibTrans" cxnId="{2F7EC402-F8F7-4168-BABD-5219E80ECD36}">
      <dgm:prSet/>
      <dgm:spPr/>
      <dgm:t>
        <a:bodyPr/>
        <a:lstStyle/>
        <a:p>
          <a:endParaRPr lang="en-US"/>
        </a:p>
      </dgm:t>
    </dgm:pt>
    <dgm:pt modelId="{8634EFD7-1972-43AA-941A-AE6F82429879}">
      <dgm:prSet phldrT="[Text]"/>
      <dgm:spPr/>
      <dgm:t>
        <a:bodyPr/>
        <a:lstStyle/>
        <a:p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রিকশা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D0AD49F-A9EF-41B2-AA8A-CC55D3E9D987}" type="parTrans" cxnId="{6BE53E4F-D253-4BE7-A4BA-24E36F63EA75}">
      <dgm:prSet/>
      <dgm:spPr/>
      <dgm:t>
        <a:bodyPr/>
        <a:lstStyle/>
        <a:p>
          <a:endParaRPr lang="en-US"/>
        </a:p>
      </dgm:t>
    </dgm:pt>
    <dgm:pt modelId="{7FFB46C7-70B5-43E7-86B1-19147A20DDFC}" type="sibTrans" cxnId="{6BE53E4F-D253-4BE7-A4BA-24E36F63EA75}">
      <dgm:prSet/>
      <dgm:spPr/>
      <dgm:t>
        <a:bodyPr/>
        <a:lstStyle/>
        <a:p>
          <a:endParaRPr lang="en-US"/>
        </a:p>
      </dgm:t>
    </dgm:pt>
    <dgm:pt modelId="{D685AA0D-550C-4705-A4F5-3304655D12F7}">
      <dgm:prSet phldrT="[Text]"/>
      <dgm:spPr/>
      <dgm:t>
        <a:bodyPr/>
        <a:lstStyle/>
        <a:p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বাস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2B77A9F-8373-48D1-A524-764CBA5A0237}" type="parTrans" cxnId="{76D72C3E-F55E-4405-BD0D-11B11F9011DF}">
      <dgm:prSet/>
      <dgm:spPr/>
      <dgm:t>
        <a:bodyPr/>
        <a:lstStyle/>
        <a:p>
          <a:endParaRPr lang="en-US"/>
        </a:p>
      </dgm:t>
    </dgm:pt>
    <dgm:pt modelId="{9CBE5776-06B5-463D-B61D-68C6ACA10968}" type="sibTrans" cxnId="{76D72C3E-F55E-4405-BD0D-11B11F9011DF}">
      <dgm:prSet/>
      <dgm:spPr/>
      <dgm:t>
        <a:bodyPr/>
        <a:lstStyle/>
        <a:p>
          <a:endParaRPr lang="en-US"/>
        </a:p>
      </dgm:t>
    </dgm:pt>
    <dgm:pt modelId="{4DDCD30F-7A49-43FC-BE75-CAA3D4CEAF71}">
      <dgm:prSet/>
      <dgm:spPr/>
      <dgm:t>
        <a:bodyPr/>
        <a:lstStyle/>
        <a:p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রেলগাড়ি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05D1A84-C78E-470E-9D5A-87CB1C360CDF}" type="parTrans" cxnId="{F174382D-02EA-4EFA-82AC-494713D344BB}">
      <dgm:prSet/>
      <dgm:spPr/>
      <dgm:t>
        <a:bodyPr/>
        <a:lstStyle/>
        <a:p>
          <a:endParaRPr lang="en-US"/>
        </a:p>
      </dgm:t>
    </dgm:pt>
    <dgm:pt modelId="{47145F65-93FA-4A20-8711-292653C0CFF3}" type="sibTrans" cxnId="{F174382D-02EA-4EFA-82AC-494713D344BB}">
      <dgm:prSet/>
      <dgm:spPr/>
      <dgm:t>
        <a:bodyPr/>
        <a:lstStyle/>
        <a:p>
          <a:endParaRPr lang="en-US"/>
        </a:p>
      </dgm:t>
    </dgm:pt>
    <dgm:pt modelId="{3F158A99-F285-4C20-851B-576CB4DFAFB4}">
      <dgm:prSet/>
      <dgm:spPr/>
      <dgm:t>
        <a:bodyPr/>
        <a:lstStyle/>
        <a:p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ট্রাক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1FBCCBE-7B1E-4085-AA0A-E76A414F0B14}" type="parTrans" cxnId="{179EF1D5-3F17-4D78-9C54-31312E5DDCDA}">
      <dgm:prSet/>
      <dgm:spPr/>
      <dgm:t>
        <a:bodyPr/>
        <a:lstStyle/>
        <a:p>
          <a:endParaRPr lang="en-US"/>
        </a:p>
      </dgm:t>
    </dgm:pt>
    <dgm:pt modelId="{4E3D1DE3-AAE9-492A-887D-B2E52E441511}" type="sibTrans" cxnId="{179EF1D5-3F17-4D78-9C54-31312E5DDCDA}">
      <dgm:prSet/>
      <dgm:spPr/>
      <dgm:t>
        <a:bodyPr/>
        <a:lstStyle/>
        <a:p>
          <a:endParaRPr lang="en-US"/>
        </a:p>
      </dgm:t>
    </dgm:pt>
    <dgm:pt modelId="{3925987D-8F71-4768-AD05-8DADF71C4924}">
      <dgm:prSet/>
      <dgm:spPr/>
      <dgm:t>
        <a:bodyPr/>
        <a:lstStyle/>
        <a:p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ট্যাক্সি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121A813-0B40-4DAE-8D84-953055132E6A}" type="parTrans" cxnId="{08D06725-6EBD-4FB6-8DA7-3403998C64EC}">
      <dgm:prSet/>
      <dgm:spPr/>
      <dgm:t>
        <a:bodyPr/>
        <a:lstStyle/>
        <a:p>
          <a:endParaRPr lang="en-US"/>
        </a:p>
      </dgm:t>
    </dgm:pt>
    <dgm:pt modelId="{9E101EE2-E79C-4664-9436-2CB3CA1FE3B0}" type="sibTrans" cxnId="{08D06725-6EBD-4FB6-8DA7-3403998C64EC}">
      <dgm:prSet/>
      <dgm:spPr/>
      <dgm:t>
        <a:bodyPr/>
        <a:lstStyle/>
        <a:p>
          <a:endParaRPr lang="en-US"/>
        </a:p>
      </dgm:t>
    </dgm:pt>
    <dgm:pt modelId="{1F4B2678-E875-487E-863A-7E81C98F4985}" type="pres">
      <dgm:prSet presAssocID="{A0C87A26-791A-4A24-9CD3-D60748C3E112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7F0194EF-0C12-4C8F-A628-024358C9DD5F}" type="pres">
      <dgm:prSet presAssocID="{8AD23311-25E5-45B0-86FA-8D71DC565834}" presName="composite" presStyleCnt="0"/>
      <dgm:spPr/>
    </dgm:pt>
    <dgm:pt modelId="{23B5882A-29F4-4462-AD62-5E0C5B7D191C}" type="pres">
      <dgm:prSet presAssocID="{8AD23311-25E5-45B0-86FA-8D71DC565834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04CA06-0952-4890-A860-D99A692FEE6D}" type="pres">
      <dgm:prSet presAssocID="{8AD23311-25E5-45B0-86FA-8D71DC565834}" presName="Accent1" presStyleLbl="parChTrans1D1" presStyleIdx="0" presStyleCnt="6"/>
      <dgm:spPr/>
    </dgm:pt>
    <dgm:pt modelId="{9B19315F-7D80-4345-9549-1D2B2B75540A}" type="pres">
      <dgm:prSet presAssocID="{8AD23311-25E5-45B0-86FA-8D71DC565834}" presName="Image" presStyleLbl="align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8E3D1559-110E-4681-BAE0-4F8F1B37ABCD}" type="pres">
      <dgm:prSet presAssocID="{33F98041-342C-481B-A409-9F17BEDDE423}" presName="sibTrans" presStyleCnt="0"/>
      <dgm:spPr/>
    </dgm:pt>
    <dgm:pt modelId="{B1F8CB1C-5313-4DE3-8F02-B5FE9944808C}" type="pres">
      <dgm:prSet presAssocID="{8634EFD7-1972-43AA-941A-AE6F82429879}" presName="composite" presStyleCnt="0"/>
      <dgm:spPr/>
    </dgm:pt>
    <dgm:pt modelId="{D46A3D8D-3271-4E18-9C76-4AFA11984B84}" type="pres">
      <dgm:prSet presAssocID="{8634EFD7-1972-43AA-941A-AE6F82429879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BCC8BA-31AA-4943-B895-E26EF2F4E667}" type="pres">
      <dgm:prSet presAssocID="{8634EFD7-1972-43AA-941A-AE6F82429879}" presName="Accent1" presStyleLbl="parChTrans1D1" presStyleIdx="1" presStyleCnt="6"/>
      <dgm:spPr/>
    </dgm:pt>
    <dgm:pt modelId="{C94FB6A9-A82C-4033-BB11-78510FB1287A}" type="pres">
      <dgm:prSet presAssocID="{8634EFD7-1972-43AA-941A-AE6F82429879}" presName="Image" presStyleLbl="align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87E2AB76-B95E-499C-B3CD-3F3E4D40E8CB}" type="pres">
      <dgm:prSet presAssocID="{7FFB46C7-70B5-43E7-86B1-19147A20DDFC}" presName="sibTrans" presStyleCnt="0"/>
      <dgm:spPr/>
    </dgm:pt>
    <dgm:pt modelId="{0D4B55B6-4FE0-4825-9D09-268156B6EFF5}" type="pres">
      <dgm:prSet presAssocID="{D685AA0D-550C-4705-A4F5-3304655D12F7}" presName="composite" presStyleCnt="0"/>
      <dgm:spPr/>
    </dgm:pt>
    <dgm:pt modelId="{12E0D3A4-2F4B-42C3-AB29-DB53507CE862}" type="pres">
      <dgm:prSet presAssocID="{D685AA0D-550C-4705-A4F5-3304655D12F7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8CDDB8-E3FB-4EB7-9CE1-F7D087345D58}" type="pres">
      <dgm:prSet presAssocID="{D685AA0D-550C-4705-A4F5-3304655D12F7}" presName="Accent1" presStyleLbl="parChTrans1D1" presStyleIdx="2" presStyleCnt="6"/>
      <dgm:spPr/>
    </dgm:pt>
    <dgm:pt modelId="{0D7FBA94-960A-4D90-8DC1-A9B69673B0BC}" type="pres">
      <dgm:prSet presAssocID="{D685AA0D-550C-4705-A4F5-3304655D12F7}" presName="Image" presStyleLbl="align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9F51DF1D-9614-4349-8A20-D750FC3A7B13}" type="pres">
      <dgm:prSet presAssocID="{9CBE5776-06B5-463D-B61D-68C6ACA10968}" presName="sibTrans" presStyleCnt="0"/>
      <dgm:spPr/>
    </dgm:pt>
    <dgm:pt modelId="{7F6E167E-ED67-42B9-9586-8C686A2287E2}" type="pres">
      <dgm:prSet presAssocID="{4DDCD30F-7A49-43FC-BE75-CAA3D4CEAF71}" presName="composite" presStyleCnt="0"/>
      <dgm:spPr/>
    </dgm:pt>
    <dgm:pt modelId="{763BE069-7A36-48CF-8CD2-4137F85EC757}" type="pres">
      <dgm:prSet presAssocID="{4DDCD30F-7A49-43FC-BE75-CAA3D4CEAF71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B699C9-4EED-4706-A259-BB289BE52540}" type="pres">
      <dgm:prSet presAssocID="{4DDCD30F-7A49-43FC-BE75-CAA3D4CEAF71}" presName="Accent1" presStyleLbl="parChTrans1D1" presStyleIdx="3" presStyleCnt="6"/>
      <dgm:spPr/>
    </dgm:pt>
    <dgm:pt modelId="{CA399A69-29C0-4C94-A437-ADF61CB38988}" type="pres">
      <dgm:prSet presAssocID="{4DDCD30F-7A49-43FC-BE75-CAA3D4CEAF71}" presName="Image" presStyleLbl="align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3195E9D6-30DF-43D9-8AA3-2D6617515CCC}" type="pres">
      <dgm:prSet presAssocID="{47145F65-93FA-4A20-8711-292653C0CFF3}" presName="sibTrans" presStyleCnt="0"/>
      <dgm:spPr/>
    </dgm:pt>
    <dgm:pt modelId="{21C70EA0-1D90-484D-9D64-71B0DF2EEF09}" type="pres">
      <dgm:prSet presAssocID="{3F158A99-F285-4C20-851B-576CB4DFAFB4}" presName="composite" presStyleCnt="0"/>
      <dgm:spPr/>
    </dgm:pt>
    <dgm:pt modelId="{37104DE1-F4E5-423F-B2E6-E6F18EE34DC5}" type="pres">
      <dgm:prSet presAssocID="{3F158A99-F285-4C20-851B-576CB4DFAFB4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11142D-6476-4460-A1DC-AAEC99E8AE6C}" type="pres">
      <dgm:prSet presAssocID="{3F158A99-F285-4C20-851B-576CB4DFAFB4}" presName="Accent1" presStyleLbl="parChTrans1D1" presStyleIdx="4" presStyleCnt="6"/>
      <dgm:spPr/>
    </dgm:pt>
    <dgm:pt modelId="{2C75FF38-26F9-4628-800A-DEC0857322AD}" type="pres">
      <dgm:prSet presAssocID="{3F158A99-F285-4C20-851B-576CB4DFAFB4}" presName="Image" presStyleLbl="align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81509A00-85CC-4906-B735-5E0991F1C43B}" type="pres">
      <dgm:prSet presAssocID="{4E3D1DE3-AAE9-492A-887D-B2E52E441511}" presName="sibTrans" presStyleCnt="0"/>
      <dgm:spPr/>
    </dgm:pt>
    <dgm:pt modelId="{CF2067AC-1619-4234-8F51-1F78601613F6}" type="pres">
      <dgm:prSet presAssocID="{3925987D-8F71-4768-AD05-8DADF71C4924}" presName="composite" presStyleCnt="0"/>
      <dgm:spPr/>
    </dgm:pt>
    <dgm:pt modelId="{7359DF57-19E2-4264-961F-DF054BC05C35}" type="pres">
      <dgm:prSet presAssocID="{3925987D-8F71-4768-AD05-8DADF71C4924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4BB26C-579E-4B04-AE4E-A0FD0D47C997}" type="pres">
      <dgm:prSet presAssocID="{3925987D-8F71-4768-AD05-8DADF71C4924}" presName="Accent1" presStyleLbl="parChTrans1D1" presStyleIdx="5" presStyleCnt="6"/>
      <dgm:spPr/>
    </dgm:pt>
    <dgm:pt modelId="{E68EA515-A02B-47A5-9CDD-BD03332D3AF3}" type="pres">
      <dgm:prSet presAssocID="{3925987D-8F71-4768-AD05-8DADF71C4924}" presName="Image" presStyleLbl="align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</dgm:ptLst>
  <dgm:cxnLst>
    <dgm:cxn modelId="{138AD577-518C-4629-AD68-E9AE7D36ABC1}" type="presOf" srcId="{3925987D-8F71-4768-AD05-8DADF71C4924}" destId="{7359DF57-19E2-4264-961F-DF054BC05C35}" srcOrd="0" destOrd="0" presId="urn:microsoft.com/office/officeart/2011/layout/Picture Frame"/>
    <dgm:cxn modelId="{179EF1D5-3F17-4D78-9C54-31312E5DDCDA}" srcId="{A0C87A26-791A-4A24-9CD3-D60748C3E112}" destId="{3F158A99-F285-4C20-851B-576CB4DFAFB4}" srcOrd="4" destOrd="0" parTransId="{71FBCCBE-7B1E-4085-AA0A-E76A414F0B14}" sibTransId="{4E3D1DE3-AAE9-492A-887D-B2E52E441511}"/>
    <dgm:cxn modelId="{081D0A95-3D95-4B8A-B316-E9D4E0FF0E8E}" type="presOf" srcId="{4DDCD30F-7A49-43FC-BE75-CAA3D4CEAF71}" destId="{763BE069-7A36-48CF-8CD2-4137F85EC757}" srcOrd="0" destOrd="0" presId="urn:microsoft.com/office/officeart/2011/layout/Picture Frame"/>
    <dgm:cxn modelId="{2395259C-D2EB-4629-B7E2-4A0A42AC3943}" type="presOf" srcId="{8634EFD7-1972-43AA-941A-AE6F82429879}" destId="{D46A3D8D-3271-4E18-9C76-4AFA11984B84}" srcOrd="0" destOrd="0" presId="urn:microsoft.com/office/officeart/2011/layout/Picture Frame"/>
    <dgm:cxn modelId="{60071DA4-ABAF-4488-983C-B1F697271FBD}" type="presOf" srcId="{D685AA0D-550C-4705-A4F5-3304655D12F7}" destId="{12E0D3A4-2F4B-42C3-AB29-DB53507CE862}" srcOrd="0" destOrd="0" presId="urn:microsoft.com/office/officeart/2011/layout/Picture Frame"/>
    <dgm:cxn modelId="{C096E6CF-486D-42CE-8508-E3E23CD632F7}" type="presOf" srcId="{3F158A99-F285-4C20-851B-576CB4DFAFB4}" destId="{37104DE1-F4E5-423F-B2E6-E6F18EE34DC5}" srcOrd="0" destOrd="0" presId="urn:microsoft.com/office/officeart/2011/layout/Picture Frame"/>
    <dgm:cxn modelId="{6BE53E4F-D253-4BE7-A4BA-24E36F63EA75}" srcId="{A0C87A26-791A-4A24-9CD3-D60748C3E112}" destId="{8634EFD7-1972-43AA-941A-AE6F82429879}" srcOrd="1" destOrd="0" parTransId="{6D0AD49F-A9EF-41B2-AA8A-CC55D3E9D987}" sibTransId="{7FFB46C7-70B5-43E7-86B1-19147A20DDFC}"/>
    <dgm:cxn modelId="{F174382D-02EA-4EFA-82AC-494713D344BB}" srcId="{A0C87A26-791A-4A24-9CD3-D60748C3E112}" destId="{4DDCD30F-7A49-43FC-BE75-CAA3D4CEAF71}" srcOrd="3" destOrd="0" parTransId="{C05D1A84-C78E-470E-9D5A-87CB1C360CDF}" sibTransId="{47145F65-93FA-4A20-8711-292653C0CFF3}"/>
    <dgm:cxn modelId="{6AA17E56-53A1-47C8-8219-C967231A7435}" type="presOf" srcId="{8AD23311-25E5-45B0-86FA-8D71DC565834}" destId="{23B5882A-29F4-4462-AD62-5E0C5B7D191C}" srcOrd="0" destOrd="0" presId="urn:microsoft.com/office/officeart/2011/layout/Picture Frame"/>
    <dgm:cxn modelId="{76D72C3E-F55E-4405-BD0D-11B11F9011DF}" srcId="{A0C87A26-791A-4A24-9CD3-D60748C3E112}" destId="{D685AA0D-550C-4705-A4F5-3304655D12F7}" srcOrd="2" destOrd="0" parTransId="{22B77A9F-8373-48D1-A524-764CBA5A0237}" sibTransId="{9CBE5776-06B5-463D-B61D-68C6ACA10968}"/>
    <dgm:cxn modelId="{614D1669-5E8D-4082-BE14-0F3CD7EEF4F9}" type="presOf" srcId="{A0C87A26-791A-4A24-9CD3-D60748C3E112}" destId="{1F4B2678-E875-487E-863A-7E81C98F4985}" srcOrd="0" destOrd="0" presId="urn:microsoft.com/office/officeart/2011/layout/Picture Frame"/>
    <dgm:cxn modelId="{2F7EC402-F8F7-4168-BABD-5219E80ECD36}" srcId="{A0C87A26-791A-4A24-9CD3-D60748C3E112}" destId="{8AD23311-25E5-45B0-86FA-8D71DC565834}" srcOrd="0" destOrd="0" parTransId="{8E319DF4-F3FE-487B-B545-D6427AF31512}" sibTransId="{33F98041-342C-481B-A409-9F17BEDDE423}"/>
    <dgm:cxn modelId="{08D06725-6EBD-4FB6-8DA7-3403998C64EC}" srcId="{A0C87A26-791A-4A24-9CD3-D60748C3E112}" destId="{3925987D-8F71-4768-AD05-8DADF71C4924}" srcOrd="5" destOrd="0" parTransId="{E121A813-0B40-4DAE-8D84-953055132E6A}" sibTransId="{9E101EE2-E79C-4664-9436-2CB3CA1FE3B0}"/>
    <dgm:cxn modelId="{1D88FBB6-A753-4E10-80C4-90C8065A6FB8}" type="presParOf" srcId="{1F4B2678-E875-487E-863A-7E81C98F4985}" destId="{7F0194EF-0C12-4C8F-A628-024358C9DD5F}" srcOrd="0" destOrd="0" presId="urn:microsoft.com/office/officeart/2011/layout/Picture Frame"/>
    <dgm:cxn modelId="{B82C5976-774F-4D9F-866D-23098198F590}" type="presParOf" srcId="{7F0194EF-0C12-4C8F-A628-024358C9DD5F}" destId="{23B5882A-29F4-4462-AD62-5E0C5B7D191C}" srcOrd="0" destOrd="0" presId="urn:microsoft.com/office/officeart/2011/layout/Picture Frame"/>
    <dgm:cxn modelId="{872415FF-6889-4A95-9D81-D24189E119EE}" type="presParOf" srcId="{7F0194EF-0C12-4C8F-A628-024358C9DD5F}" destId="{C004CA06-0952-4890-A860-D99A692FEE6D}" srcOrd="1" destOrd="0" presId="urn:microsoft.com/office/officeart/2011/layout/Picture Frame"/>
    <dgm:cxn modelId="{D6E5329C-45C4-4524-9425-D2FF4EC23A3E}" type="presParOf" srcId="{7F0194EF-0C12-4C8F-A628-024358C9DD5F}" destId="{9B19315F-7D80-4345-9549-1D2B2B75540A}" srcOrd="2" destOrd="0" presId="urn:microsoft.com/office/officeart/2011/layout/Picture Frame"/>
    <dgm:cxn modelId="{039E8B5D-C6B3-477B-9615-B8917818D436}" type="presParOf" srcId="{1F4B2678-E875-487E-863A-7E81C98F4985}" destId="{8E3D1559-110E-4681-BAE0-4F8F1B37ABCD}" srcOrd="1" destOrd="0" presId="urn:microsoft.com/office/officeart/2011/layout/Picture Frame"/>
    <dgm:cxn modelId="{73A34D4D-2B7E-4DFE-9F0D-D1BADDF23BC9}" type="presParOf" srcId="{1F4B2678-E875-487E-863A-7E81C98F4985}" destId="{B1F8CB1C-5313-4DE3-8F02-B5FE9944808C}" srcOrd="2" destOrd="0" presId="urn:microsoft.com/office/officeart/2011/layout/Picture Frame"/>
    <dgm:cxn modelId="{B90C82EC-64EF-4B29-A9B7-97BB24EF2674}" type="presParOf" srcId="{B1F8CB1C-5313-4DE3-8F02-B5FE9944808C}" destId="{D46A3D8D-3271-4E18-9C76-4AFA11984B84}" srcOrd="0" destOrd="0" presId="urn:microsoft.com/office/officeart/2011/layout/Picture Frame"/>
    <dgm:cxn modelId="{A4320BB0-3C33-418F-9406-67EB7A900449}" type="presParOf" srcId="{B1F8CB1C-5313-4DE3-8F02-B5FE9944808C}" destId="{2FBCC8BA-31AA-4943-B895-E26EF2F4E667}" srcOrd="1" destOrd="0" presId="urn:microsoft.com/office/officeart/2011/layout/Picture Frame"/>
    <dgm:cxn modelId="{801B3222-2C2D-4D36-9870-5AC33950DC46}" type="presParOf" srcId="{B1F8CB1C-5313-4DE3-8F02-B5FE9944808C}" destId="{C94FB6A9-A82C-4033-BB11-78510FB1287A}" srcOrd="2" destOrd="0" presId="urn:microsoft.com/office/officeart/2011/layout/Picture Frame"/>
    <dgm:cxn modelId="{34D9EE4F-242E-45F7-BFBD-FD45FE06E4C5}" type="presParOf" srcId="{1F4B2678-E875-487E-863A-7E81C98F4985}" destId="{87E2AB76-B95E-499C-B3CD-3F3E4D40E8CB}" srcOrd="3" destOrd="0" presId="urn:microsoft.com/office/officeart/2011/layout/Picture Frame"/>
    <dgm:cxn modelId="{D2CD5C37-DF39-4F75-A7E7-9242DA7BFC10}" type="presParOf" srcId="{1F4B2678-E875-487E-863A-7E81C98F4985}" destId="{0D4B55B6-4FE0-4825-9D09-268156B6EFF5}" srcOrd="4" destOrd="0" presId="urn:microsoft.com/office/officeart/2011/layout/Picture Frame"/>
    <dgm:cxn modelId="{B879F1CA-E89D-4A35-86BD-8751919F7D94}" type="presParOf" srcId="{0D4B55B6-4FE0-4825-9D09-268156B6EFF5}" destId="{12E0D3A4-2F4B-42C3-AB29-DB53507CE862}" srcOrd="0" destOrd="0" presId="urn:microsoft.com/office/officeart/2011/layout/Picture Frame"/>
    <dgm:cxn modelId="{1476DADC-BD98-478C-B45D-B8B727CE47CA}" type="presParOf" srcId="{0D4B55B6-4FE0-4825-9D09-268156B6EFF5}" destId="{418CDDB8-E3FB-4EB7-9CE1-F7D087345D58}" srcOrd="1" destOrd="0" presId="urn:microsoft.com/office/officeart/2011/layout/Picture Frame"/>
    <dgm:cxn modelId="{57B4575A-B032-4206-8A0A-885E33DB7C40}" type="presParOf" srcId="{0D4B55B6-4FE0-4825-9D09-268156B6EFF5}" destId="{0D7FBA94-960A-4D90-8DC1-A9B69673B0BC}" srcOrd="2" destOrd="0" presId="urn:microsoft.com/office/officeart/2011/layout/Picture Frame"/>
    <dgm:cxn modelId="{A15A0871-2E21-4430-960C-33071AB3F446}" type="presParOf" srcId="{1F4B2678-E875-487E-863A-7E81C98F4985}" destId="{9F51DF1D-9614-4349-8A20-D750FC3A7B13}" srcOrd="5" destOrd="0" presId="urn:microsoft.com/office/officeart/2011/layout/Picture Frame"/>
    <dgm:cxn modelId="{3E008DE6-87BB-4FD5-B056-87CF73614BE4}" type="presParOf" srcId="{1F4B2678-E875-487E-863A-7E81C98F4985}" destId="{7F6E167E-ED67-42B9-9586-8C686A2287E2}" srcOrd="6" destOrd="0" presId="urn:microsoft.com/office/officeart/2011/layout/Picture Frame"/>
    <dgm:cxn modelId="{838AC42D-B276-48F4-B0FF-541B2AF6D87A}" type="presParOf" srcId="{7F6E167E-ED67-42B9-9586-8C686A2287E2}" destId="{763BE069-7A36-48CF-8CD2-4137F85EC757}" srcOrd="0" destOrd="0" presId="urn:microsoft.com/office/officeart/2011/layout/Picture Frame"/>
    <dgm:cxn modelId="{09444D19-8BF1-4485-B605-BD2CFE8B075B}" type="presParOf" srcId="{7F6E167E-ED67-42B9-9586-8C686A2287E2}" destId="{4FB699C9-4EED-4706-A259-BB289BE52540}" srcOrd="1" destOrd="0" presId="urn:microsoft.com/office/officeart/2011/layout/Picture Frame"/>
    <dgm:cxn modelId="{DDA56FA7-CC7B-469D-A01C-630F87ACCDAF}" type="presParOf" srcId="{7F6E167E-ED67-42B9-9586-8C686A2287E2}" destId="{CA399A69-29C0-4C94-A437-ADF61CB38988}" srcOrd="2" destOrd="0" presId="urn:microsoft.com/office/officeart/2011/layout/Picture Frame"/>
    <dgm:cxn modelId="{2ACCCBB0-C04B-44FB-B835-24A6F381715E}" type="presParOf" srcId="{1F4B2678-E875-487E-863A-7E81C98F4985}" destId="{3195E9D6-30DF-43D9-8AA3-2D6617515CCC}" srcOrd="7" destOrd="0" presId="urn:microsoft.com/office/officeart/2011/layout/Picture Frame"/>
    <dgm:cxn modelId="{4EFE8333-876A-47F5-A438-D8AA2AB31F3C}" type="presParOf" srcId="{1F4B2678-E875-487E-863A-7E81C98F4985}" destId="{21C70EA0-1D90-484D-9D64-71B0DF2EEF09}" srcOrd="8" destOrd="0" presId="urn:microsoft.com/office/officeart/2011/layout/Picture Frame"/>
    <dgm:cxn modelId="{450656FB-C9B0-4D97-B532-F557A73172DA}" type="presParOf" srcId="{21C70EA0-1D90-484D-9D64-71B0DF2EEF09}" destId="{37104DE1-F4E5-423F-B2E6-E6F18EE34DC5}" srcOrd="0" destOrd="0" presId="urn:microsoft.com/office/officeart/2011/layout/Picture Frame"/>
    <dgm:cxn modelId="{561C04B8-1D05-4203-AD2E-EA11288D7ED3}" type="presParOf" srcId="{21C70EA0-1D90-484D-9D64-71B0DF2EEF09}" destId="{8111142D-6476-4460-A1DC-AAEC99E8AE6C}" srcOrd="1" destOrd="0" presId="urn:microsoft.com/office/officeart/2011/layout/Picture Frame"/>
    <dgm:cxn modelId="{64A6406B-2901-4513-AB48-3F533032343D}" type="presParOf" srcId="{21C70EA0-1D90-484D-9D64-71B0DF2EEF09}" destId="{2C75FF38-26F9-4628-800A-DEC0857322AD}" srcOrd="2" destOrd="0" presId="urn:microsoft.com/office/officeart/2011/layout/Picture Frame"/>
    <dgm:cxn modelId="{2ABC12F4-AEDD-4815-9EF2-D884EA3264B0}" type="presParOf" srcId="{1F4B2678-E875-487E-863A-7E81C98F4985}" destId="{81509A00-85CC-4906-B735-5E0991F1C43B}" srcOrd="9" destOrd="0" presId="urn:microsoft.com/office/officeart/2011/layout/Picture Frame"/>
    <dgm:cxn modelId="{5226B510-6C9C-4D81-AE14-D3A09021009D}" type="presParOf" srcId="{1F4B2678-E875-487E-863A-7E81C98F4985}" destId="{CF2067AC-1619-4234-8F51-1F78601613F6}" srcOrd="10" destOrd="0" presId="urn:microsoft.com/office/officeart/2011/layout/Picture Frame"/>
    <dgm:cxn modelId="{5AFAAE96-10D6-4ED4-8A69-B172E5B83B75}" type="presParOf" srcId="{CF2067AC-1619-4234-8F51-1F78601613F6}" destId="{7359DF57-19E2-4264-961F-DF054BC05C35}" srcOrd="0" destOrd="0" presId="urn:microsoft.com/office/officeart/2011/layout/Picture Frame"/>
    <dgm:cxn modelId="{6D7F1D6B-8D06-4CFE-B12F-8CB188914A58}" type="presParOf" srcId="{CF2067AC-1619-4234-8F51-1F78601613F6}" destId="{3F4BB26C-579E-4B04-AE4E-A0FD0D47C997}" srcOrd="1" destOrd="0" presId="urn:microsoft.com/office/officeart/2011/layout/Picture Frame"/>
    <dgm:cxn modelId="{FD957AAF-C39B-48EF-9EBA-A476740DE2AA}" type="presParOf" srcId="{CF2067AC-1619-4234-8F51-1F78601613F6}" destId="{E68EA515-A02B-47A5-9CDD-BD03332D3AF3}" srcOrd="2" destOrd="0" presId="urn:microsoft.com/office/officeart/2011/layout/Picture Fram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F68E20-514D-447A-934E-30F8B2171322}" type="doc">
      <dgm:prSet loTypeId="urn:microsoft.com/office/officeart/2011/layout/Picture Frame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90A7C1-9142-46EF-8C51-AD7104B43438}">
      <dgm:prSet phldrT="[Text]"/>
      <dgm:spPr/>
      <dgm:t>
        <a:bodyPr/>
        <a:lstStyle/>
        <a:p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রিকশা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চালক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3FBEA0F-6946-4126-A0B5-F8D8F369A389}" type="parTrans" cxnId="{798251C8-FC7E-4A9B-AED3-57C6DBE55E80}">
      <dgm:prSet/>
      <dgm:spPr/>
      <dgm:t>
        <a:bodyPr/>
        <a:lstStyle/>
        <a:p>
          <a:endParaRPr lang="en-US"/>
        </a:p>
      </dgm:t>
    </dgm:pt>
    <dgm:pt modelId="{7B708B8D-61D9-4BB1-AC00-E1DD4685B7B0}" type="sibTrans" cxnId="{798251C8-FC7E-4A9B-AED3-57C6DBE55E80}">
      <dgm:prSet/>
      <dgm:spPr/>
      <dgm:t>
        <a:bodyPr/>
        <a:lstStyle/>
        <a:p>
          <a:endParaRPr lang="en-US"/>
        </a:p>
      </dgm:t>
    </dgm:pt>
    <dgm:pt modelId="{1803D8EE-B2CA-4450-A425-B2605603E6E2}">
      <dgm:prSet phldrT="[Text]"/>
      <dgm:spPr/>
      <dgm:t>
        <a:bodyPr/>
        <a:lstStyle/>
        <a:p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ট্রেন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চালক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53FB9CD-58AD-4462-A2A9-F5994E143F21}" type="parTrans" cxnId="{6602656C-2648-47BF-B93F-D739A88303BE}">
      <dgm:prSet/>
      <dgm:spPr/>
      <dgm:t>
        <a:bodyPr/>
        <a:lstStyle/>
        <a:p>
          <a:endParaRPr lang="en-US"/>
        </a:p>
      </dgm:t>
    </dgm:pt>
    <dgm:pt modelId="{59309BAA-1AE0-4BAD-88A7-8A03590D6AD3}" type="sibTrans" cxnId="{6602656C-2648-47BF-B93F-D739A88303BE}">
      <dgm:prSet/>
      <dgm:spPr/>
      <dgm:t>
        <a:bodyPr/>
        <a:lstStyle/>
        <a:p>
          <a:endParaRPr lang="en-US"/>
        </a:p>
      </dgm:t>
    </dgm:pt>
    <dgm:pt modelId="{FC8B9C25-6E73-4612-9C80-D3051CB60B9E}">
      <dgm:prSet phldrT="[Text]"/>
      <dgm:spPr/>
      <dgm:t>
        <a:bodyPr/>
        <a:lstStyle/>
        <a:p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বাস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চালক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4419988-9E44-4ECA-A147-EC94D425C98C}" type="parTrans" cxnId="{D8B362DF-EF7C-465A-82F3-7B1A937AB7E6}">
      <dgm:prSet/>
      <dgm:spPr/>
      <dgm:t>
        <a:bodyPr/>
        <a:lstStyle/>
        <a:p>
          <a:endParaRPr lang="en-US"/>
        </a:p>
      </dgm:t>
    </dgm:pt>
    <dgm:pt modelId="{1F7CE67F-DA35-442C-89DB-295102ECEBC8}" type="sibTrans" cxnId="{D8B362DF-EF7C-465A-82F3-7B1A937AB7E6}">
      <dgm:prSet/>
      <dgm:spPr/>
      <dgm:t>
        <a:bodyPr/>
        <a:lstStyle/>
        <a:p>
          <a:endParaRPr lang="en-US"/>
        </a:p>
      </dgm:t>
    </dgm:pt>
    <dgm:pt modelId="{C35C809E-75F9-4B08-AE5C-0DA41AB69A66}">
      <dgm:prSet/>
      <dgm:spPr/>
      <dgm:t>
        <a:bodyPr/>
        <a:lstStyle/>
        <a:p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নৌকা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চালক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B1C05D1-ACAD-4515-9CD5-E7F8CB4E5628}" type="parTrans" cxnId="{8D12C98F-CE74-4A56-AEF4-1FDCC4841BC3}">
      <dgm:prSet/>
      <dgm:spPr/>
      <dgm:t>
        <a:bodyPr/>
        <a:lstStyle/>
        <a:p>
          <a:endParaRPr lang="en-US"/>
        </a:p>
      </dgm:t>
    </dgm:pt>
    <dgm:pt modelId="{87A5D188-A3C3-466E-8ECF-744A7E23E095}" type="sibTrans" cxnId="{8D12C98F-CE74-4A56-AEF4-1FDCC4841BC3}">
      <dgm:prSet/>
      <dgm:spPr/>
      <dgm:t>
        <a:bodyPr/>
        <a:lstStyle/>
        <a:p>
          <a:endParaRPr lang="en-US"/>
        </a:p>
      </dgm:t>
    </dgm:pt>
    <dgm:pt modelId="{C1EFB425-7DAA-4ABA-B45B-1C2170E819FF}" type="pres">
      <dgm:prSet presAssocID="{1FF68E20-514D-447A-934E-30F8B2171322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75AE3954-15F9-4C30-88B9-DDC4C53E4A75}" type="pres">
      <dgm:prSet presAssocID="{5B90A7C1-9142-46EF-8C51-AD7104B43438}" presName="composite" presStyleCnt="0"/>
      <dgm:spPr/>
    </dgm:pt>
    <dgm:pt modelId="{6D5B062C-A224-4787-8644-8A0C2EAB2917}" type="pres">
      <dgm:prSet presAssocID="{5B90A7C1-9142-46EF-8C51-AD7104B43438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CCC8DC-B6F2-4A0E-B771-9884AA58E77E}" type="pres">
      <dgm:prSet presAssocID="{5B90A7C1-9142-46EF-8C51-AD7104B43438}" presName="Accent1" presStyleLbl="parChTrans1D1" presStyleIdx="0" presStyleCnt="4"/>
      <dgm:spPr/>
    </dgm:pt>
    <dgm:pt modelId="{F19135E2-4C26-4E68-BEB5-38C8A7B02556}" type="pres">
      <dgm:prSet presAssocID="{5B90A7C1-9142-46EF-8C51-AD7104B43438}" presName="Image" presStyleLbl="align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6AE60E5A-3919-443C-A88D-6B9E1B3F48DA}" type="pres">
      <dgm:prSet presAssocID="{7B708B8D-61D9-4BB1-AC00-E1DD4685B7B0}" presName="sibTrans" presStyleCnt="0"/>
      <dgm:spPr/>
    </dgm:pt>
    <dgm:pt modelId="{D4D1AEF8-AC42-430E-826E-C229FA8D40D1}" type="pres">
      <dgm:prSet presAssocID="{1803D8EE-B2CA-4450-A425-B2605603E6E2}" presName="composite" presStyleCnt="0"/>
      <dgm:spPr/>
    </dgm:pt>
    <dgm:pt modelId="{62BFDC45-655D-4179-BD58-74EAC116DCCA}" type="pres">
      <dgm:prSet presAssocID="{1803D8EE-B2CA-4450-A425-B2605603E6E2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F547D1-D60D-4977-94DC-00790F8D783A}" type="pres">
      <dgm:prSet presAssocID="{1803D8EE-B2CA-4450-A425-B2605603E6E2}" presName="Accent1" presStyleLbl="parChTrans1D1" presStyleIdx="1" presStyleCnt="4"/>
      <dgm:spPr/>
    </dgm:pt>
    <dgm:pt modelId="{3945CD73-BF9B-4010-B8C8-8E124FA94FDC}" type="pres">
      <dgm:prSet presAssocID="{1803D8EE-B2CA-4450-A425-B2605603E6E2}" presName="Image" presStyleLbl="align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B9A5E490-31F0-48D5-832D-67D78A4516E1}" type="pres">
      <dgm:prSet presAssocID="{59309BAA-1AE0-4BAD-88A7-8A03590D6AD3}" presName="sibTrans" presStyleCnt="0"/>
      <dgm:spPr/>
    </dgm:pt>
    <dgm:pt modelId="{56AA541D-30B5-4D21-8588-8299D4999F62}" type="pres">
      <dgm:prSet presAssocID="{FC8B9C25-6E73-4612-9C80-D3051CB60B9E}" presName="composite" presStyleCnt="0"/>
      <dgm:spPr/>
    </dgm:pt>
    <dgm:pt modelId="{16414959-7F53-466B-8298-768FFF18B59E}" type="pres">
      <dgm:prSet presAssocID="{FC8B9C25-6E73-4612-9C80-D3051CB60B9E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035D29-CA83-4E98-907C-7FEC0C0A20FD}" type="pres">
      <dgm:prSet presAssocID="{FC8B9C25-6E73-4612-9C80-D3051CB60B9E}" presName="Accent1" presStyleLbl="parChTrans1D1" presStyleIdx="2" presStyleCnt="4"/>
      <dgm:spPr/>
    </dgm:pt>
    <dgm:pt modelId="{534DBCC2-F3A0-48AF-8993-7C1EFB9BB07D}" type="pres">
      <dgm:prSet presAssocID="{FC8B9C25-6E73-4612-9C80-D3051CB60B9E}" presName="Image" presStyleLbl="align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4A632606-C3CB-4F71-B125-AA9C43A4C62E}" type="pres">
      <dgm:prSet presAssocID="{1F7CE67F-DA35-442C-89DB-295102ECEBC8}" presName="sibTrans" presStyleCnt="0"/>
      <dgm:spPr/>
    </dgm:pt>
    <dgm:pt modelId="{519700E3-FB75-423C-A2FE-87BAACC5B0C7}" type="pres">
      <dgm:prSet presAssocID="{C35C809E-75F9-4B08-AE5C-0DA41AB69A66}" presName="composite" presStyleCnt="0"/>
      <dgm:spPr/>
    </dgm:pt>
    <dgm:pt modelId="{1EAB9762-CC2B-4589-AFE1-D0D75687E7DD}" type="pres">
      <dgm:prSet presAssocID="{C35C809E-75F9-4B08-AE5C-0DA41AB69A66}" presName="ParentText" presStyleLbl="revTx" presStyleIdx="3" presStyleCnt="4" custLinFactNeighborX="12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FC7BFB-2610-4EB1-AA73-C8BC1045967A}" type="pres">
      <dgm:prSet presAssocID="{C35C809E-75F9-4B08-AE5C-0DA41AB69A66}" presName="Accent1" presStyleLbl="parChTrans1D1" presStyleIdx="3" presStyleCnt="4"/>
      <dgm:spPr/>
    </dgm:pt>
    <dgm:pt modelId="{543BD1C4-8B14-4735-944B-BA996ED0515C}" type="pres">
      <dgm:prSet presAssocID="{C35C809E-75F9-4B08-AE5C-0DA41AB69A66}" presName="Image" presStyleLbl="align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</dgm:ptLst>
  <dgm:cxnLst>
    <dgm:cxn modelId="{6602656C-2648-47BF-B93F-D739A88303BE}" srcId="{1FF68E20-514D-447A-934E-30F8B2171322}" destId="{1803D8EE-B2CA-4450-A425-B2605603E6E2}" srcOrd="1" destOrd="0" parTransId="{C53FB9CD-58AD-4462-A2A9-F5994E143F21}" sibTransId="{59309BAA-1AE0-4BAD-88A7-8A03590D6AD3}"/>
    <dgm:cxn modelId="{D02DF95B-8F2C-4946-A5D1-5F581EBE3258}" type="presOf" srcId="{1FF68E20-514D-447A-934E-30F8B2171322}" destId="{C1EFB425-7DAA-4ABA-B45B-1C2170E819FF}" srcOrd="0" destOrd="0" presId="urn:microsoft.com/office/officeart/2011/layout/Picture Frame"/>
    <dgm:cxn modelId="{D8B362DF-EF7C-465A-82F3-7B1A937AB7E6}" srcId="{1FF68E20-514D-447A-934E-30F8B2171322}" destId="{FC8B9C25-6E73-4612-9C80-D3051CB60B9E}" srcOrd="2" destOrd="0" parTransId="{44419988-9E44-4ECA-A147-EC94D425C98C}" sibTransId="{1F7CE67F-DA35-442C-89DB-295102ECEBC8}"/>
    <dgm:cxn modelId="{431BF069-E852-4BF6-BEE9-53BE1CF5507A}" type="presOf" srcId="{1803D8EE-B2CA-4450-A425-B2605603E6E2}" destId="{62BFDC45-655D-4179-BD58-74EAC116DCCA}" srcOrd="0" destOrd="0" presId="urn:microsoft.com/office/officeart/2011/layout/Picture Frame"/>
    <dgm:cxn modelId="{8D12C98F-CE74-4A56-AEF4-1FDCC4841BC3}" srcId="{1FF68E20-514D-447A-934E-30F8B2171322}" destId="{C35C809E-75F9-4B08-AE5C-0DA41AB69A66}" srcOrd="3" destOrd="0" parTransId="{9B1C05D1-ACAD-4515-9CD5-E7F8CB4E5628}" sibTransId="{87A5D188-A3C3-466E-8ECF-744A7E23E095}"/>
    <dgm:cxn modelId="{798251C8-FC7E-4A9B-AED3-57C6DBE55E80}" srcId="{1FF68E20-514D-447A-934E-30F8B2171322}" destId="{5B90A7C1-9142-46EF-8C51-AD7104B43438}" srcOrd="0" destOrd="0" parTransId="{23FBEA0F-6946-4126-A0B5-F8D8F369A389}" sibTransId="{7B708B8D-61D9-4BB1-AC00-E1DD4685B7B0}"/>
    <dgm:cxn modelId="{4A802841-03FE-4CE3-999F-2B51FFC149BE}" type="presOf" srcId="{C35C809E-75F9-4B08-AE5C-0DA41AB69A66}" destId="{1EAB9762-CC2B-4589-AFE1-D0D75687E7DD}" srcOrd="0" destOrd="0" presId="urn:microsoft.com/office/officeart/2011/layout/Picture Frame"/>
    <dgm:cxn modelId="{1F1953DC-3715-454B-95E6-AAF182F873C8}" type="presOf" srcId="{FC8B9C25-6E73-4612-9C80-D3051CB60B9E}" destId="{16414959-7F53-466B-8298-768FFF18B59E}" srcOrd="0" destOrd="0" presId="urn:microsoft.com/office/officeart/2011/layout/Picture Frame"/>
    <dgm:cxn modelId="{5D3C77DC-21F5-47E3-A866-DC64415D1D91}" type="presOf" srcId="{5B90A7C1-9142-46EF-8C51-AD7104B43438}" destId="{6D5B062C-A224-4787-8644-8A0C2EAB2917}" srcOrd="0" destOrd="0" presId="urn:microsoft.com/office/officeart/2011/layout/Picture Frame"/>
    <dgm:cxn modelId="{C4E67C9A-64A7-45B6-996F-09A030C21538}" type="presParOf" srcId="{C1EFB425-7DAA-4ABA-B45B-1C2170E819FF}" destId="{75AE3954-15F9-4C30-88B9-DDC4C53E4A75}" srcOrd="0" destOrd="0" presId="urn:microsoft.com/office/officeart/2011/layout/Picture Frame"/>
    <dgm:cxn modelId="{0B176B30-7B40-4007-A6C2-76FB90294B79}" type="presParOf" srcId="{75AE3954-15F9-4C30-88B9-DDC4C53E4A75}" destId="{6D5B062C-A224-4787-8644-8A0C2EAB2917}" srcOrd="0" destOrd="0" presId="urn:microsoft.com/office/officeart/2011/layout/Picture Frame"/>
    <dgm:cxn modelId="{D6262EEA-D3D1-4826-A232-151D84802F05}" type="presParOf" srcId="{75AE3954-15F9-4C30-88B9-DDC4C53E4A75}" destId="{32CCC8DC-B6F2-4A0E-B771-9884AA58E77E}" srcOrd="1" destOrd="0" presId="urn:microsoft.com/office/officeart/2011/layout/Picture Frame"/>
    <dgm:cxn modelId="{514A7594-956D-42FC-B11B-1450288054FC}" type="presParOf" srcId="{75AE3954-15F9-4C30-88B9-DDC4C53E4A75}" destId="{F19135E2-4C26-4E68-BEB5-38C8A7B02556}" srcOrd="2" destOrd="0" presId="urn:microsoft.com/office/officeart/2011/layout/Picture Frame"/>
    <dgm:cxn modelId="{92EC9D2A-8506-4F3F-BA20-F68EC7CEC06E}" type="presParOf" srcId="{C1EFB425-7DAA-4ABA-B45B-1C2170E819FF}" destId="{6AE60E5A-3919-443C-A88D-6B9E1B3F48DA}" srcOrd="1" destOrd="0" presId="urn:microsoft.com/office/officeart/2011/layout/Picture Frame"/>
    <dgm:cxn modelId="{B81120EB-C6E3-4E7B-8762-E5F09E1C3173}" type="presParOf" srcId="{C1EFB425-7DAA-4ABA-B45B-1C2170E819FF}" destId="{D4D1AEF8-AC42-430E-826E-C229FA8D40D1}" srcOrd="2" destOrd="0" presId="urn:microsoft.com/office/officeart/2011/layout/Picture Frame"/>
    <dgm:cxn modelId="{EC043335-0AC0-4542-9B06-DE34C4AE9C7E}" type="presParOf" srcId="{D4D1AEF8-AC42-430E-826E-C229FA8D40D1}" destId="{62BFDC45-655D-4179-BD58-74EAC116DCCA}" srcOrd="0" destOrd="0" presId="urn:microsoft.com/office/officeart/2011/layout/Picture Frame"/>
    <dgm:cxn modelId="{87B752CA-C5A2-458F-AF84-D64E0E324B62}" type="presParOf" srcId="{D4D1AEF8-AC42-430E-826E-C229FA8D40D1}" destId="{A9F547D1-D60D-4977-94DC-00790F8D783A}" srcOrd="1" destOrd="0" presId="urn:microsoft.com/office/officeart/2011/layout/Picture Frame"/>
    <dgm:cxn modelId="{9A5FA648-5C22-4BE0-B5CF-4F70AD514250}" type="presParOf" srcId="{D4D1AEF8-AC42-430E-826E-C229FA8D40D1}" destId="{3945CD73-BF9B-4010-B8C8-8E124FA94FDC}" srcOrd="2" destOrd="0" presId="urn:microsoft.com/office/officeart/2011/layout/Picture Frame"/>
    <dgm:cxn modelId="{234BA0C6-537B-45D3-9B39-8B9A835666C0}" type="presParOf" srcId="{C1EFB425-7DAA-4ABA-B45B-1C2170E819FF}" destId="{B9A5E490-31F0-48D5-832D-67D78A4516E1}" srcOrd="3" destOrd="0" presId="urn:microsoft.com/office/officeart/2011/layout/Picture Frame"/>
    <dgm:cxn modelId="{F3C3DAC3-279A-4B4B-9ED6-ED93401E7DC6}" type="presParOf" srcId="{C1EFB425-7DAA-4ABA-B45B-1C2170E819FF}" destId="{56AA541D-30B5-4D21-8588-8299D4999F62}" srcOrd="4" destOrd="0" presId="urn:microsoft.com/office/officeart/2011/layout/Picture Frame"/>
    <dgm:cxn modelId="{42567C7A-2643-4792-B64B-319CF62E3ABF}" type="presParOf" srcId="{56AA541D-30B5-4D21-8588-8299D4999F62}" destId="{16414959-7F53-466B-8298-768FFF18B59E}" srcOrd="0" destOrd="0" presId="urn:microsoft.com/office/officeart/2011/layout/Picture Frame"/>
    <dgm:cxn modelId="{4D45A0ED-4C71-408B-9D18-C56D945ECA24}" type="presParOf" srcId="{56AA541D-30B5-4D21-8588-8299D4999F62}" destId="{CC035D29-CA83-4E98-907C-7FEC0C0A20FD}" srcOrd="1" destOrd="0" presId="urn:microsoft.com/office/officeart/2011/layout/Picture Frame"/>
    <dgm:cxn modelId="{1C8E54F4-D505-4272-83F2-E69E8DA4C722}" type="presParOf" srcId="{56AA541D-30B5-4D21-8588-8299D4999F62}" destId="{534DBCC2-F3A0-48AF-8993-7C1EFB9BB07D}" srcOrd="2" destOrd="0" presId="urn:microsoft.com/office/officeart/2011/layout/Picture Frame"/>
    <dgm:cxn modelId="{2EBA4EB6-114F-4110-B8A2-0E6EDA039B6C}" type="presParOf" srcId="{C1EFB425-7DAA-4ABA-B45B-1C2170E819FF}" destId="{4A632606-C3CB-4F71-B125-AA9C43A4C62E}" srcOrd="5" destOrd="0" presId="urn:microsoft.com/office/officeart/2011/layout/Picture Frame"/>
    <dgm:cxn modelId="{4B7209A0-04AE-4C37-BE7F-D5A014575924}" type="presParOf" srcId="{C1EFB425-7DAA-4ABA-B45B-1C2170E819FF}" destId="{519700E3-FB75-423C-A2FE-87BAACC5B0C7}" srcOrd="6" destOrd="0" presId="urn:microsoft.com/office/officeart/2011/layout/Picture Frame"/>
    <dgm:cxn modelId="{DBE9D4C8-BBEF-4EBD-B76B-94007CB304A7}" type="presParOf" srcId="{519700E3-FB75-423C-A2FE-87BAACC5B0C7}" destId="{1EAB9762-CC2B-4589-AFE1-D0D75687E7DD}" srcOrd="0" destOrd="0" presId="urn:microsoft.com/office/officeart/2011/layout/Picture Frame"/>
    <dgm:cxn modelId="{D9B759EA-40BD-46AD-97DF-F8E4B69E2F9C}" type="presParOf" srcId="{519700E3-FB75-423C-A2FE-87BAACC5B0C7}" destId="{87FC7BFB-2610-4EB1-AA73-C8BC1045967A}" srcOrd="1" destOrd="0" presId="urn:microsoft.com/office/officeart/2011/layout/Picture Frame"/>
    <dgm:cxn modelId="{730E5291-2777-47F4-86E7-8E0D92DE9355}" type="presParOf" srcId="{519700E3-FB75-423C-A2FE-87BAACC5B0C7}" destId="{543BD1C4-8B14-4735-944B-BA996ED0515C}" srcOrd="2" destOrd="0" presId="urn:microsoft.com/office/officeart/2011/layout/Picture Fram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FC1461-9B59-49C4-A826-70E2DE80E4D5}">
      <dsp:nvSpPr>
        <dsp:cNvPr id="0" name=""/>
        <dsp:cNvSpPr/>
      </dsp:nvSpPr>
      <dsp:spPr>
        <a:xfrm>
          <a:off x="851901" y="0"/>
          <a:ext cx="3158779" cy="315877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100" kern="1200" dirty="0"/>
        </a:p>
      </dsp:txBody>
      <dsp:txXfrm>
        <a:off x="1314493" y="462591"/>
        <a:ext cx="2233595" cy="2233590"/>
      </dsp:txXfrm>
    </dsp:sp>
    <dsp:sp modelId="{5F217B15-62ED-41E9-83A5-1A5789362D8A}">
      <dsp:nvSpPr>
        <dsp:cNvPr id="0" name=""/>
        <dsp:cNvSpPr/>
      </dsp:nvSpPr>
      <dsp:spPr>
        <a:xfrm>
          <a:off x="2476196" y="2106725"/>
          <a:ext cx="3158779" cy="315877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100" kern="1200" dirty="0"/>
        </a:p>
      </dsp:txBody>
      <dsp:txXfrm>
        <a:off x="2938788" y="2569316"/>
        <a:ext cx="2233595" cy="2233590"/>
      </dsp:txXfrm>
    </dsp:sp>
    <dsp:sp modelId="{108DEFD1-1118-4386-A279-C82DFCE2F3BD}">
      <dsp:nvSpPr>
        <dsp:cNvPr id="0" name=""/>
        <dsp:cNvSpPr/>
      </dsp:nvSpPr>
      <dsp:spPr>
        <a:xfrm>
          <a:off x="4101456" y="0"/>
          <a:ext cx="3158779" cy="315877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100" kern="1200" dirty="0"/>
        </a:p>
      </dsp:txBody>
      <dsp:txXfrm>
        <a:off x="4564048" y="462591"/>
        <a:ext cx="2233595" cy="2233590"/>
      </dsp:txXfrm>
    </dsp:sp>
    <dsp:sp modelId="{177D0093-6217-4C99-A7A1-77DF00BBDD5D}">
      <dsp:nvSpPr>
        <dsp:cNvPr id="0" name=""/>
        <dsp:cNvSpPr/>
      </dsp:nvSpPr>
      <dsp:spPr>
        <a:xfrm>
          <a:off x="5725751" y="2106725"/>
          <a:ext cx="3158779" cy="3158772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6188343" y="2569316"/>
        <a:ext cx="2233595" cy="2233590"/>
      </dsp:txXfrm>
    </dsp:sp>
    <dsp:sp modelId="{AAC484FF-EA95-4DD3-9139-1C969E0BB499}">
      <dsp:nvSpPr>
        <dsp:cNvPr id="0" name=""/>
        <dsp:cNvSpPr/>
      </dsp:nvSpPr>
      <dsp:spPr>
        <a:xfrm>
          <a:off x="7350045" y="0"/>
          <a:ext cx="3158779" cy="3158772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7812637" y="462591"/>
        <a:ext cx="2233595" cy="22335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0DE29-B9D0-4C96-8522-03EAE4D56EAA}">
      <dsp:nvSpPr>
        <dsp:cNvPr id="0" name=""/>
        <dsp:cNvSpPr/>
      </dsp:nvSpPr>
      <dsp:spPr>
        <a:xfrm>
          <a:off x="987759" y="0"/>
          <a:ext cx="3033646" cy="303363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800" kern="1200" dirty="0"/>
        </a:p>
      </dsp:txBody>
      <dsp:txXfrm>
        <a:off x="1432026" y="444266"/>
        <a:ext cx="2145112" cy="2145107"/>
      </dsp:txXfrm>
    </dsp:sp>
    <dsp:sp modelId="{20F3E238-CEDC-4FB8-A501-04F95CA2BB75}">
      <dsp:nvSpPr>
        <dsp:cNvPr id="0" name=""/>
        <dsp:cNvSpPr/>
      </dsp:nvSpPr>
      <dsp:spPr>
        <a:xfrm>
          <a:off x="2547709" y="2023269"/>
          <a:ext cx="3033646" cy="303363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800" kern="1200" dirty="0"/>
        </a:p>
      </dsp:txBody>
      <dsp:txXfrm>
        <a:off x="2991976" y="2467535"/>
        <a:ext cx="2145112" cy="2145107"/>
      </dsp:txXfrm>
    </dsp:sp>
    <dsp:sp modelId="{3A4C1230-2AA7-4826-B392-FEE788AD3537}">
      <dsp:nvSpPr>
        <dsp:cNvPr id="0" name=""/>
        <dsp:cNvSpPr/>
      </dsp:nvSpPr>
      <dsp:spPr>
        <a:xfrm>
          <a:off x="4108585" y="0"/>
          <a:ext cx="3033646" cy="303363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800" kern="1200" dirty="0"/>
        </a:p>
      </dsp:txBody>
      <dsp:txXfrm>
        <a:off x="4552852" y="444266"/>
        <a:ext cx="2145112" cy="2145107"/>
      </dsp:txXfrm>
    </dsp:sp>
    <dsp:sp modelId="{BAC5BEF7-BC24-4F02-A7D9-6C18523F68FA}">
      <dsp:nvSpPr>
        <dsp:cNvPr id="0" name=""/>
        <dsp:cNvSpPr/>
      </dsp:nvSpPr>
      <dsp:spPr>
        <a:xfrm>
          <a:off x="5668535" y="2023269"/>
          <a:ext cx="3033646" cy="3033639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6112802" y="2467535"/>
        <a:ext cx="2145112" cy="2145107"/>
      </dsp:txXfrm>
    </dsp:sp>
    <dsp:sp modelId="{ED95B904-0C0F-40BC-9825-60CD1C20ADFD}">
      <dsp:nvSpPr>
        <dsp:cNvPr id="0" name=""/>
        <dsp:cNvSpPr/>
      </dsp:nvSpPr>
      <dsp:spPr>
        <a:xfrm>
          <a:off x="7228484" y="0"/>
          <a:ext cx="3033646" cy="3033639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7672751" y="444266"/>
        <a:ext cx="2145112" cy="21451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399A69-29C0-4C94-A437-ADF61CB38988}">
      <dsp:nvSpPr>
        <dsp:cNvPr id="0" name=""/>
        <dsp:cNvSpPr/>
      </dsp:nvSpPr>
      <dsp:spPr>
        <a:xfrm>
          <a:off x="243526" y="2794431"/>
          <a:ext cx="3129066" cy="19315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7FBA94-960A-4D90-8DC1-A9B69673B0BC}">
      <dsp:nvSpPr>
        <dsp:cNvPr id="0" name=""/>
        <dsp:cNvSpPr/>
      </dsp:nvSpPr>
      <dsp:spPr>
        <a:xfrm>
          <a:off x="7940322" y="198081"/>
          <a:ext cx="3129066" cy="193155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4FB6A9-A82C-4033-BB11-78510FB1287A}">
      <dsp:nvSpPr>
        <dsp:cNvPr id="0" name=""/>
        <dsp:cNvSpPr/>
      </dsp:nvSpPr>
      <dsp:spPr>
        <a:xfrm>
          <a:off x="4091924" y="198081"/>
          <a:ext cx="3129066" cy="19315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75FF38-26F9-4628-800A-DEC0857322AD}">
      <dsp:nvSpPr>
        <dsp:cNvPr id="0" name=""/>
        <dsp:cNvSpPr/>
      </dsp:nvSpPr>
      <dsp:spPr>
        <a:xfrm>
          <a:off x="4091924" y="2794431"/>
          <a:ext cx="3129066" cy="1931555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19315F-7D80-4345-9549-1D2B2B75540A}">
      <dsp:nvSpPr>
        <dsp:cNvPr id="0" name=""/>
        <dsp:cNvSpPr/>
      </dsp:nvSpPr>
      <dsp:spPr>
        <a:xfrm>
          <a:off x="243526" y="198081"/>
          <a:ext cx="3129066" cy="193155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B5882A-29F4-4462-AD62-5E0C5B7D191C}">
      <dsp:nvSpPr>
        <dsp:cNvPr id="0" name=""/>
        <dsp:cNvSpPr/>
      </dsp:nvSpPr>
      <dsp:spPr>
        <a:xfrm>
          <a:off x="390" y="2118341"/>
          <a:ext cx="3122659" cy="330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0" rIns="91440" bIns="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নৌকা</a:t>
          </a:r>
          <a:endParaRPr lang="en-US" sz="2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0" y="2118341"/>
        <a:ext cx="3122659" cy="330510"/>
      </dsp:txXfrm>
    </dsp:sp>
    <dsp:sp modelId="{E68EA515-A02B-47A5-9CDD-BD03332D3AF3}">
      <dsp:nvSpPr>
        <dsp:cNvPr id="0" name=""/>
        <dsp:cNvSpPr/>
      </dsp:nvSpPr>
      <dsp:spPr>
        <a:xfrm>
          <a:off x="7940322" y="2794431"/>
          <a:ext cx="3129066" cy="1931555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04CA06-0952-4890-A860-D99A692FEE6D}">
      <dsp:nvSpPr>
        <dsp:cNvPr id="0" name=""/>
        <dsp:cNvSpPr/>
      </dsp:nvSpPr>
      <dsp:spPr>
        <a:xfrm>
          <a:off x="390" y="447489"/>
          <a:ext cx="3128055" cy="2009721"/>
        </a:xfrm>
        <a:prstGeom prst="rect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6A3D8D-3271-4E18-9C76-4AFA11984B84}">
      <dsp:nvSpPr>
        <dsp:cNvPr id="0" name=""/>
        <dsp:cNvSpPr/>
      </dsp:nvSpPr>
      <dsp:spPr>
        <a:xfrm>
          <a:off x="3848788" y="2118341"/>
          <a:ext cx="3122659" cy="330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0" rIns="91440" bIns="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রিকশা</a:t>
          </a:r>
          <a:endParaRPr lang="en-US" sz="2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48788" y="2118341"/>
        <a:ext cx="3122659" cy="330510"/>
      </dsp:txXfrm>
    </dsp:sp>
    <dsp:sp modelId="{2FBCC8BA-31AA-4943-B895-E26EF2F4E667}">
      <dsp:nvSpPr>
        <dsp:cNvPr id="0" name=""/>
        <dsp:cNvSpPr/>
      </dsp:nvSpPr>
      <dsp:spPr>
        <a:xfrm>
          <a:off x="3848788" y="447489"/>
          <a:ext cx="3128055" cy="2009721"/>
        </a:xfrm>
        <a:prstGeom prst="rect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E0D3A4-2F4B-42C3-AB29-DB53507CE862}">
      <dsp:nvSpPr>
        <dsp:cNvPr id="0" name=""/>
        <dsp:cNvSpPr/>
      </dsp:nvSpPr>
      <dsp:spPr>
        <a:xfrm>
          <a:off x="7697186" y="2118341"/>
          <a:ext cx="3122659" cy="330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0" rIns="91440" bIns="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বাস</a:t>
          </a:r>
          <a:endParaRPr lang="en-US" sz="2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697186" y="2118341"/>
        <a:ext cx="3122659" cy="330510"/>
      </dsp:txXfrm>
    </dsp:sp>
    <dsp:sp modelId="{418CDDB8-E3FB-4EB7-9CE1-F7D087345D58}">
      <dsp:nvSpPr>
        <dsp:cNvPr id="0" name=""/>
        <dsp:cNvSpPr/>
      </dsp:nvSpPr>
      <dsp:spPr>
        <a:xfrm>
          <a:off x="7697186" y="447489"/>
          <a:ext cx="3128055" cy="2009721"/>
        </a:xfrm>
        <a:prstGeom prst="rect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3BE069-7A36-48CF-8CD2-4137F85EC757}">
      <dsp:nvSpPr>
        <dsp:cNvPr id="0" name=""/>
        <dsp:cNvSpPr/>
      </dsp:nvSpPr>
      <dsp:spPr>
        <a:xfrm>
          <a:off x="390" y="4714691"/>
          <a:ext cx="3122659" cy="330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0" rIns="91440" bIns="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রেলগাড়ি</a:t>
          </a:r>
          <a:endParaRPr lang="en-US" sz="2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0" y="4714691"/>
        <a:ext cx="3122659" cy="330510"/>
      </dsp:txXfrm>
    </dsp:sp>
    <dsp:sp modelId="{4FB699C9-4EED-4706-A259-BB289BE52540}">
      <dsp:nvSpPr>
        <dsp:cNvPr id="0" name=""/>
        <dsp:cNvSpPr/>
      </dsp:nvSpPr>
      <dsp:spPr>
        <a:xfrm>
          <a:off x="390" y="3043839"/>
          <a:ext cx="3128055" cy="2009721"/>
        </a:xfrm>
        <a:prstGeom prst="rect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104DE1-F4E5-423F-B2E6-E6F18EE34DC5}">
      <dsp:nvSpPr>
        <dsp:cNvPr id="0" name=""/>
        <dsp:cNvSpPr/>
      </dsp:nvSpPr>
      <dsp:spPr>
        <a:xfrm>
          <a:off x="3848788" y="4714691"/>
          <a:ext cx="3122659" cy="330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0" rIns="91440" bIns="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ট্রাক</a:t>
          </a:r>
          <a:endParaRPr lang="en-US" sz="2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48788" y="4714691"/>
        <a:ext cx="3122659" cy="330510"/>
      </dsp:txXfrm>
    </dsp:sp>
    <dsp:sp modelId="{8111142D-6476-4460-A1DC-AAEC99E8AE6C}">
      <dsp:nvSpPr>
        <dsp:cNvPr id="0" name=""/>
        <dsp:cNvSpPr/>
      </dsp:nvSpPr>
      <dsp:spPr>
        <a:xfrm>
          <a:off x="3848788" y="3043839"/>
          <a:ext cx="3128055" cy="2009721"/>
        </a:xfrm>
        <a:prstGeom prst="rect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59DF57-19E2-4264-961F-DF054BC05C35}">
      <dsp:nvSpPr>
        <dsp:cNvPr id="0" name=""/>
        <dsp:cNvSpPr/>
      </dsp:nvSpPr>
      <dsp:spPr>
        <a:xfrm>
          <a:off x="7697186" y="4714691"/>
          <a:ext cx="3122659" cy="330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0" rIns="91440" bIns="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ট্যাক্সি</a:t>
          </a:r>
          <a:endParaRPr lang="en-US" sz="2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697186" y="4714691"/>
        <a:ext cx="3122659" cy="330510"/>
      </dsp:txXfrm>
    </dsp:sp>
    <dsp:sp modelId="{3F4BB26C-579E-4B04-AE4E-A0FD0D47C997}">
      <dsp:nvSpPr>
        <dsp:cNvPr id="0" name=""/>
        <dsp:cNvSpPr/>
      </dsp:nvSpPr>
      <dsp:spPr>
        <a:xfrm>
          <a:off x="7697186" y="3043839"/>
          <a:ext cx="3128055" cy="2009721"/>
        </a:xfrm>
        <a:prstGeom prst="rect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3BD1C4-8B14-4735-944B-BA996ED0515C}">
      <dsp:nvSpPr>
        <dsp:cNvPr id="0" name=""/>
        <dsp:cNvSpPr/>
      </dsp:nvSpPr>
      <dsp:spPr>
        <a:xfrm>
          <a:off x="6095513" y="2780479"/>
          <a:ext cx="3255816" cy="200979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4DBCC2-F3A0-48AF-8993-7C1EFB9BB07D}">
      <dsp:nvSpPr>
        <dsp:cNvPr id="0" name=""/>
        <dsp:cNvSpPr/>
      </dsp:nvSpPr>
      <dsp:spPr>
        <a:xfrm>
          <a:off x="2082273" y="2780479"/>
          <a:ext cx="3255816" cy="2009797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45CD73-BF9B-4010-B8C8-8E124FA94FDC}">
      <dsp:nvSpPr>
        <dsp:cNvPr id="0" name=""/>
        <dsp:cNvSpPr/>
      </dsp:nvSpPr>
      <dsp:spPr>
        <a:xfrm>
          <a:off x="6095513" y="78958"/>
          <a:ext cx="3255816" cy="200979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9135E2-4C26-4E68-BEB5-38C8A7B02556}">
      <dsp:nvSpPr>
        <dsp:cNvPr id="0" name=""/>
        <dsp:cNvSpPr/>
      </dsp:nvSpPr>
      <dsp:spPr>
        <a:xfrm>
          <a:off x="2082273" y="78958"/>
          <a:ext cx="3255816" cy="2009797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5B062C-A224-4787-8644-8A0C2EAB2917}">
      <dsp:nvSpPr>
        <dsp:cNvPr id="0" name=""/>
        <dsp:cNvSpPr/>
      </dsp:nvSpPr>
      <dsp:spPr>
        <a:xfrm>
          <a:off x="1829289" y="2077002"/>
          <a:ext cx="3249150" cy="343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0" rIns="95250" bIns="0" numCol="1" spcCol="1270" anchor="b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রিকশা</a:t>
          </a:r>
          <a:r>
            <a:rPr lang="en-US" sz="25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চালক</a:t>
          </a:r>
          <a:endParaRPr lang="en-US" sz="25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29289" y="2077002"/>
        <a:ext cx="3249150" cy="343898"/>
      </dsp:txXfrm>
    </dsp:sp>
    <dsp:sp modelId="{32CCC8DC-B6F2-4A0E-B771-9884AA58E77E}">
      <dsp:nvSpPr>
        <dsp:cNvPr id="0" name=""/>
        <dsp:cNvSpPr/>
      </dsp:nvSpPr>
      <dsp:spPr>
        <a:xfrm>
          <a:off x="1829289" y="338469"/>
          <a:ext cx="3254764" cy="2091129"/>
        </a:xfrm>
        <a:prstGeom prst="rect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FDC45-655D-4179-BD58-74EAC116DCCA}">
      <dsp:nvSpPr>
        <dsp:cNvPr id="0" name=""/>
        <dsp:cNvSpPr/>
      </dsp:nvSpPr>
      <dsp:spPr>
        <a:xfrm>
          <a:off x="5842528" y="2077002"/>
          <a:ext cx="3249150" cy="343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0" rIns="95250" bIns="0" numCol="1" spcCol="1270" anchor="b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ট্রেন</a:t>
          </a:r>
          <a:r>
            <a:rPr lang="en-US" sz="25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চালক</a:t>
          </a:r>
          <a:endParaRPr lang="en-US" sz="25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842528" y="2077002"/>
        <a:ext cx="3249150" cy="343898"/>
      </dsp:txXfrm>
    </dsp:sp>
    <dsp:sp modelId="{A9F547D1-D60D-4977-94DC-00790F8D783A}">
      <dsp:nvSpPr>
        <dsp:cNvPr id="0" name=""/>
        <dsp:cNvSpPr/>
      </dsp:nvSpPr>
      <dsp:spPr>
        <a:xfrm>
          <a:off x="5842528" y="338469"/>
          <a:ext cx="3254764" cy="2091129"/>
        </a:xfrm>
        <a:prstGeom prst="rect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414959-7F53-466B-8298-768FFF18B59E}">
      <dsp:nvSpPr>
        <dsp:cNvPr id="0" name=""/>
        <dsp:cNvSpPr/>
      </dsp:nvSpPr>
      <dsp:spPr>
        <a:xfrm>
          <a:off x="1829289" y="4778523"/>
          <a:ext cx="3249150" cy="343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0" rIns="95250" bIns="0" numCol="1" spcCol="1270" anchor="b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বাস</a:t>
          </a:r>
          <a:r>
            <a:rPr lang="en-US" sz="25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চালক</a:t>
          </a:r>
          <a:endParaRPr lang="en-US" sz="25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29289" y="4778523"/>
        <a:ext cx="3249150" cy="343898"/>
      </dsp:txXfrm>
    </dsp:sp>
    <dsp:sp modelId="{CC035D29-CA83-4E98-907C-7FEC0C0A20FD}">
      <dsp:nvSpPr>
        <dsp:cNvPr id="0" name=""/>
        <dsp:cNvSpPr/>
      </dsp:nvSpPr>
      <dsp:spPr>
        <a:xfrm>
          <a:off x="1829289" y="3039989"/>
          <a:ext cx="3254764" cy="2091129"/>
        </a:xfrm>
        <a:prstGeom prst="rect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AB9762-CC2B-4589-AFE1-D0D75687E7DD}">
      <dsp:nvSpPr>
        <dsp:cNvPr id="0" name=""/>
        <dsp:cNvSpPr/>
      </dsp:nvSpPr>
      <dsp:spPr>
        <a:xfrm>
          <a:off x="5884085" y="4778523"/>
          <a:ext cx="3249150" cy="343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0" rIns="95250" bIns="0" numCol="1" spcCol="1270" anchor="b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নৌকা</a:t>
          </a:r>
          <a:r>
            <a:rPr lang="en-US" sz="25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চালক</a:t>
          </a:r>
          <a:endParaRPr lang="en-US" sz="25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884085" y="4778523"/>
        <a:ext cx="3249150" cy="343898"/>
      </dsp:txXfrm>
    </dsp:sp>
    <dsp:sp modelId="{87FC7BFB-2610-4EB1-AA73-C8BC1045967A}">
      <dsp:nvSpPr>
        <dsp:cNvPr id="0" name=""/>
        <dsp:cNvSpPr/>
      </dsp:nvSpPr>
      <dsp:spPr>
        <a:xfrm>
          <a:off x="5842528" y="3039989"/>
          <a:ext cx="3254764" cy="2091129"/>
        </a:xfrm>
        <a:prstGeom prst="rect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Picture Frame">
  <dgm:title val="Picture Frame"/>
  <dgm:desc val="Use to show pictures and the corresponding Level 1 text, both displayed in an offset frame. Works best with Level 1 text only."/>
  <dgm:catLst>
    <dgm:cat type="picture" pri="6500"/>
    <dgm:cat type="officeonline" pri="10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4927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Text" refType="w" fact="0"/>
              <dgm:constr type="t" for="ch" forName="ParentText" refType="h" fact="0.85"/>
              <dgm:constr type="w" for="ch" forName="ParentText" refType="w" fact="0.926"/>
              <dgm:constr type="h" for="ch" forName="ParentText" refType="h" fact="0.1463"/>
              <dgm:constr type="l" for="ch" forName="Accent1" refType="w" fact="0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.0721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if>
          <dgm:else name="Name6">
            <dgm:constrLst>
              <dgm:constr type="l" for="ch" forName="ParentText" refType="w" fact="0.0837"/>
              <dgm:constr type="t" for="ch" forName="ParentText" refType="h" fact="0.84"/>
              <dgm:constr type="w" for="ch" forName="ParentText" refType="w" fact="0.9163"/>
              <dgm:constr type="h" for="ch" forName="ParentText" refType="h" fact="0.1463"/>
              <dgm:constr type="l" for="ch" forName="Accent1" refType="w" fact="0.0724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else>
        </dgm:choos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l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Accent1" styleLbl="parChTrans1D1">
          <dgm:alg type="sp"/>
          <dgm:shape xmlns:r="http://schemas.openxmlformats.org/officeDocument/2006/relationships" type="rect" r:blip="" zOrderOff="10">
            <dgm:adjLst/>
          </dgm:shape>
          <dgm:presOf/>
        </dgm:layoutNode>
        <dgm:layoutNode name="Image" styleLbl="alignImgPlace1">
          <dgm:alg type="sp"/>
          <dgm:shape xmlns:r="http://schemas.openxmlformats.org/officeDocument/2006/relationships" type="rect" r:blip="" zOrderOff="-15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Picture Frame">
  <dgm:title val="Picture Frame"/>
  <dgm:desc val="Use to show pictures and the corresponding Level 1 text, both displayed in an offset frame. Works best with Level 1 text only."/>
  <dgm:catLst>
    <dgm:cat type="picture" pri="6500"/>
    <dgm:cat type="officeonline" pri="10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4927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Text" refType="w" fact="0"/>
              <dgm:constr type="t" for="ch" forName="ParentText" refType="h" fact="0.85"/>
              <dgm:constr type="w" for="ch" forName="ParentText" refType="w" fact="0.926"/>
              <dgm:constr type="h" for="ch" forName="ParentText" refType="h" fact="0.1463"/>
              <dgm:constr type="l" for="ch" forName="Accent1" refType="w" fact="0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.0721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if>
          <dgm:else name="Name6">
            <dgm:constrLst>
              <dgm:constr type="l" for="ch" forName="ParentText" refType="w" fact="0.0837"/>
              <dgm:constr type="t" for="ch" forName="ParentText" refType="h" fact="0.84"/>
              <dgm:constr type="w" for="ch" forName="ParentText" refType="w" fact="0.9163"/>
              <dgm:constr type="h" for="ch" forName="ParentText" refType="h" fact="0.1463"/>
              <dgm:constr type="l" for="ch" forName="Accent1" refType="w" fact="0.0724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else>
        </dgm:choos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l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Accent1" styleLbl="parChTrans1D1">
          <dgm:alg type="sp"/>
          <dgm:shape xmlns:r="http://schemas.openxmlformats.org/officeDocument/2006/relationships" type="rect" r:blip="" zOrderOff="10">
            <dgm:adjLst/>
          </dgm:shape>
          <dgm:presOf/>
        </dgm:layoutNode>
        <dgm:layoutNode name="Image" styleLbl="alignImgPlace1">
          <dgm:alg type="sp"/>
          <dgm:shape xmlns:r="http://schemas.openxmlformats.org/officeDocument/2006/relationships" type="rect" r:blip="" zOrderOff="-15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7FB3B-8ADC-45B7-BB3B-1C781435BEED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07E82-C621-44C7-9277-C560E108A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99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7FB3B-8ADC-45B7-BB3B-1C781435BEED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07E82-C621-44C7-9277-C560E108A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98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7FB3B-8ADC-45B7-BB3B-1C781435BEED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07E82-C621-44C7-9277-C560E108A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60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7FB3B-8ADC-45B7-BB3B-1C781435BEED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07E82-C621-44C7-9277-C560E108A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883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7FB3B-8ADC-45B7-BB3B-1C781435BEED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07E82-C621-44C7-9277-C560E108A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08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7FB3B-8ADC-45B7-BB3B-1C781435BEED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07E82-C621-44C7-9277-C560E108A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22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7FB3B-8ADC-45B7-BB3B-1C781435BEED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07E82-C621-44C7-9277-C560E108A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0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7FB3B-8ADC-45B7-BB3B-1C781435BEED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07E82-C621-44C7-9277-C560E108A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128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7FB3B-8ADC-45B7-BB3B-1C781435BEED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07E82-C621-44C7-9277-C560E108A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332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7FB3B-8ADC-45B7-BB3B-1C781435BEED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07E82-C621-44C7-9277-C560E108A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48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7FB3B-8ADC-45B7-BB3B-1C781435BEED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07E82-C621-44C7-9277-C560E108A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651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7000">
              <a:schemeClr val="accent4">
                <a:lumMod val="0"/>
                <a:lumOff val="100000"/>
              </a:schemeClr>
            </a:gs>
            <a:gs pos="37000">
              <a:schemeClr val="accent2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7FB3B-8ADC-45B7-BB3B-1C781435BEED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07E82-C621-44C7-9277-C560E108A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08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hyperlink" Target="mailto:Sweetsorrow_robi@yahoo.co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5" r="6378"/>
          <a:stretch/>
        </p:blipFill>
        <p:spPr>
          <a:xfrm>
            <a:off x="20317" y="2455408"/>
            <a:ext cx="12192000" cy="43539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64710" y="844644"/>
            <a:ext cx="906211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b="1" spc="50" dirty="0" err="1">
                <a:ln w="0"/>
                <a:solidFill>
                  <a:srgbClr val="56F0F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3900" b="1" spc="50" dirty="0">
              <a:ln w="0"/>
              <a:solidFill>
                <a:srgbClr val="56F0F4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83"/>
            </a:avLst>
          </a:prstGeom>
          <a:noFill/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1083541" y="249381"/>
            <a:ext cx="864518" cy="803565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 rot="10800000">
            <a:off x="177102" y="249379"/>
            <a:ext cx="11887200" cy="3307616"/>
            <a:chOff x="161778" y="3556995"/>
            <a:chExt cx="11887200" cy="3029543"/>
          </a:xfrm>
        </p:grpSpPr>
        <p:sp>
          <p:nvSpPr>
            <p:cNvPr id="21" name="Rounded Rectangle 20"/>
            <p:cNvSpPr/>
            <p:nvPr/>
          </p:nvSpPr>
          <p:spPr>
            <a:xfrm rot="16200000">
              <a:off x="5983934" y="-2265161"/>
              <a:ext cx="242887" cy="11887200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28602" y="3829050"/>
              <a:ext cx="11762321" cy="275748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29329" y="3272185"/>
            <a:ext cx="11887200" cy="3307616"/>
            <a:chOff x="161778" y="3556995"/>
            <a:chExt cx="11887200" cy="3029543"/>
          </a:xfrm>
        </p:grpSpPr>
        <p:sp>
          <p:nvSpPr>
            <p:cNvPr id="24" name="Rounded Rectangle 23"/>
            <p:cNvSpPr/>
            <p:nvPr/>
          </p:nvSpPr>
          <p:spPr>
            <a:xfrm rot="16200000">
              <a:off x="5983934" y="-2265161"/>
              <a:ext cx="242887" cy="11887200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28602" y="3829050"/>
              <a:ext cx="11762321" cy="275748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Frame 8"/>
          <p:cNvSpPr/>
          <p:nvPr/>
        </p:nvSpPr>
        <p:spPr>
          <a:xfrm>
            <a:off x="9378" y="-34045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4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45180" y="493723"/>
            <a:ext cx="2673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2107" y="5609130"/>
            <a:ext cx="10127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রপ্তানিতে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শ্রমিকদের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652" y="2508541"/>
            <a:ext cx="4161449" cy="29710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t="40184" b="28076"/>
          <a:stretch/>
        </p:blipFill>
        <p:spPr>
          <a:xfrm>
            <a:off x="2489981" y="1458129"/>
            <a:ext cx="7230793" cy="920857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9378" y="-34045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1083541" y="249381"/>
            <a:ext cx="864518" cy="80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0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7925" y="378585"/>
            <a:ext cx="3754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11580" y="6073119"/>
            <a:ext cx="6927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9378" y="-34045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videoplayback1[2]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17969" y="1024916"/>
            <a:ext cx="8721235" cy="490569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1083541" y="249381"/>
            <a:ext cx="864518" cy="80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1418" y="16294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কাদেরকে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3874" y="775422"/>
            <a:ext cx="5320145" cy="4514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1818"/>
          <a:stretch/>
        </p:blipFill>
        <p:spPr>
          <a:xfrm>
            <a:off x="450273" y="775422"/>
            <a:ext cx="5320145" cy="4514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1491" y="5161680"/>
            <a:ext cx="3020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পরিচ্ছন্নতাকর্মী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13963" y="5161680"/>
            <a:ext cx="3020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পরিচ্ছন্নতাকর্মী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30196" y="5977700"/>
            <a:ext cx="5233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পরিচ্ছন্নতাকর্মী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0274" y="5629095"/>
            <a:ext cx="112637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হাসপাতাল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রাস্তা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পরিষ্কার 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পরিচ্ছন্ন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 নিরাপদ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ন।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9378" y="-34045"/>
            <a:ext cx="12192000" cy="6858000"/>
          </a:xfrm>
          <a:prstGeom prst="frame">
            <a:avLst>
              <a:gd name="adj1" fmla="val 2051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1083541" y="249381"/>
            <a:ext cx="864518" cy="80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4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8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8" grpId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3982" y="110837"/>
            <a:ext cx="6511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08917355"/>
              </p:ext>
            </p:extLst>
          </p:nvPr>
        </p:nvGraphicFramePr>
        <p:xfrm>
          <a:off x="484911" y="561762"/>
          <a:ext cx="11069780" cy="5251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69472" y="5813405"/>
            <a:ext cx="8700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যানবাহনগুলো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4911" y="5616106"/>
            <a:ext cx="110697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চলাচলের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মালামাল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পরিবহনের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9378" y="-34045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1083541" y="249381"/>
            <a:ext cx="864518" cy="80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69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04CA06-0952-4890-A860-D99A692FE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C004CA06-0952-4890-A860-D99A692FEE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19315F-7D80-4345-9549-1D2B2B7554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9B19315F-7D80-4345-9549-1D2B2B7554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B5882A-29F4-4462-AD62-5E0C5B7D19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23B5882A-29F4-4462-AD62-5E0C5B7D19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4FB6A9-A82C-4033-BB11-78510FB128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C94FB6A9-A82C-4033-BB11-78510FB128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BCC8BA-31AA-4943-B895-E26EF2F4E6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2FBCC8BA-31AA-4943-B895-E26EF2F4E6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6A3D8D-3271-4E18-9C76-4AFA11984B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dgm id="{D46A3D8D-3271-4E18-9C76-4AFA11984B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7FBA94-960A-4D90-8DC1-A9B69673B0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0D7FBA94-960A-4D90-8DC1-A9B69673B0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8CDDB8-E3FB-4EB7-9CE1-F7D087345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418CDDB8-E3FB-4EB7-9CE1-F7D087345D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E0D3A4-2F4B-42C3-AB29-DB53507CE8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12E0D3A4-2F4B-42C3-AB29-DB53507CE8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399A69-29C0-4C94-A437-ADF61CB38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CA399A69-29C0-4C94-A437-ADF61CB389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B699C9-4EED-4706-A259-BB289BE525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4FB699C9-4EED-4706-A259-BB289BE525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3BE069-7A36-48CF-8CD2-4137F85EC7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>
                                            <p:graphicEl>
                                              <a:dgm id="{763BE069-7A36-48CF-8CD2-4137F85EC7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75FF38-26F9-4628-800A-DEC085732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2C75FF38-26F9-4628-800A-DEC0857322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11142D-6476-4460-A1DC-AAEC99E8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>
                                            <p:graphicEl>
                                              <a:dgm id="{8111142D-6476-4460-A1DC-AAEC99E8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104DE1-F4E5-423F-B2E6-E6F18EE34D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37104DE1-F4E5-423F-B2E6-E6F18EE34D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8EA515-A02B-47A5-9CDD-BD03332D3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E68EA515-A02B-47A5-9CDD-BD03332D3A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4BB26C-579E-4B04-AE4E-A0FD0D47C9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3F4BB26C-579E-4B04-AE4E-A0FD0D47C9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59DF57-19E2-4264-961F-DF054BC05C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">
                                            <p:graphicEl>
                                              <a:dgm id="{7359DF57-19E2-4264-961F-DF054BC05C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8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/>
      <p:bldP spid="5" grpId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81600615"/>
              </p:ext>
            </p:extLst>
          </p:nvPr>
        </p:nvGraphicFramePr>
        <p:xfrm>
          <a:off x="568036" y="719667"/>
          <a:ext cx="11180619" cy="5210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63982" y="110837"/>
            <a:ext cx="6511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02526" y="5929745"/>
            <a:ext cx="6511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56016" y="5929745"/>
            <a:ext cx="2604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27210" y="5892244"/>
            <a:ext cx="9585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পেশাগুলোর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জড়িত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মানুষগুলোকে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20491" y="5910995"/>
            <a:ext cx="2798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9378" y="-34045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1083541" y="249381"/>
            <a:ext cx="864518" cy="80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5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2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xit" presetSubtype="2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2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9599" y="138545"/>
            <a:ext cx="3699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4290" y="1043095"/>
            <a:ext cx="107372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পেশাগুলো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570560"/>
              </p:ext>
            </p:extLst>
          </p:nvPr>
        </p:nvGraphicFramePr>
        <p:xfrm>
          <a:off x="734290" y="2452257"/>
          <a:ext cx="10737273" cy="34913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79091">
                  <a:extLst>
                    <a:ext uri="{9D8B030D-6E8A-4147-A177-3AD203B41FA5}">
                      <a16:colId xmlns:a16="http://schemas.microsoft.com/office/drawing/2014/main" val="1661287821"/>
                    </a:ext>
                  </a:extLst>
                </a:gridCol>
                <a:gridCol w="3579091">
                  <a:extLst>
                    <a:ext uri="{9D8B030D-6E8A-4147-A177-3AD203B41FA5}">
                      <a16:colId xmlns:a16="http://schemas.microsoft.com/office/drawing/2014/main" val="2149556971"/>
                    </a:ext>
                  </a:extLst>
                </a:gridCol>
                <a:gridCol w="3579091">
                  <a:extLst>
                    <a:ext uri="{9D8B030D-6E8A-4147-A177-3AD203B41FA5}">
                      <a16:colId xmlns:a16="http://schemas.microsoft.com/office/drawing/2014/main" val="3324672184"/>
                    </a:ext>
                  </a:extLst>
                </a:gridCol>
              </a:tblGrid>
              <a:tr h="698269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পেশা</a:t>
                      </a:r>
                      <a:endParaRPr lang="en-US" sz="3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কাজের</a:t>
                      </a:r>
                      <a:r>
                        <a:rPr lang="en-US" sz="36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স্থান</a:t>
                      </a:r>
                      <a:endParaRPr lang="en-US" sz="3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কাজের</a:t>
                      </a:r>
                      <a:r>
                        <a:rPr lang="en-US" sz="36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ফলাফল</a:t>
                      </a:r>
                      <a:endParaRPr lang="en-US" sz="3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1942234"/>
                  </a:ext>
                </a:extLst>
              </a:tr>
              <a:tr h="698269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কারখানা</a:t>
                      </a:r>
                      <a:r>
                        <a:rPr lang="en-US" sz="36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শ্রমিক</a:t>
                      </a:r>
                      <a:endParaRPr lang="en-US" sz="3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519853"/>
                  </a:ext>
                </a:extLst>
              </a:tr>
              <a:tr h="698269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পরিচ্ছন্নতা</a:t>
                      </a:r>
                      <a:r>
                        <a:rPr lang="en-US" sz="36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কর্মী</a:t>
                      </a:r>
                      <a:endParaRPr lang="en-US" sz="3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2990421"/>
                  </a:ext>
                </a:extLst>
              </a:tr>
              <a:tr h="698269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পরিবহন</a:t>
                      </a:r>
                      <a:r>
                        <a:rPr lang="en-US" sz="36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শ্রমিক</a:t>
                      </a:r>
                      <a:endParaRPr lang="en-US" sz="3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386458"/>
                  </a:ext>
                </a:extLst>
              </a:tr>
              <a:tr h="698269"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3699720"/>
                  </a:ext>
                </a:extLst>
              </a:tr>
            </a:tbl>
          </a:graphicData>
        </a:graphic>
      </p:graphicFrame>
      <p:sp>
        <p:nvSpPr>
          <p:cNvPr id="5" name="Frame 4"/>
          <p:cNvSpPr/>
          <p:nvPr/>
        </p:nvSpPr>
        <p:spPr>
          <a:xfrm>
            <a:off x="9378" y="-34045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1083541" y="249381"/>
            <a:ext cx="864518" cy="80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11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656" y="616458"/>
            <a:ext cx="4257143" cy="5819048"/>
          </a:xfrm>
          <a:prstGeom prst="rect">
            <a:avLst/>
          </a:prstGeom>
          <a:ln>
            <a:solidFill>
              <a:srgbClr val="FFC000"/>
            </a:solidFill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0196945" y="616458"/>
            <a:ext cx="632281" cy="6304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646383" y="6120280"/>
            <a:ext cx="632281" cy="6304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75619" y="464058"/>
            <a:ext cx="34497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নিরব</a:t>
            </a:r>
            <a:r>
              <a:rPr lang="en-US" sz="8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9378" y="-34045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729" y="1477726"/>
            <a:ext cx="4114800" cy="4096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627809" y="5429655"/>
            <a:ext cx="5400144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৩২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1083541" y="249381"/>
            <a:ext cx="864518" cy="80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43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2182" y="441448"/>
            <a:ext cx="5126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দাওঃ</a:t>
            </a:r>
            <a:endParaRPr lang="en-US" sz="4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5237" y="2978726"/>
            <a:ext cx="10280072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পুরুষের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নারীরাও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অংশগ্রহণ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আচরণ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ৎ?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পরিচ্ছন্নতা কর্মী ও পরিবহন শ্রমিক আমাদের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ভাবে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সাহায্য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t="40184" b="28076"/>
          <a:stretch/>
        </p:blipFill>
        <p:spPr>
          <a:xfrm>
            <a:off x="2489981" y="1458129"/>
            <a:ext cx="7230793" cy="920857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9378" y="-34045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1083541" y="249381"/>
            <a:ext cx="864518" cy="80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35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9378" y="-34045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08" b="100000" l="0" r="100000">
                        <a14:foregroundMark x1="19268" y1="72811" x2="19146" y2="6474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9382" y="0"/>
            <a:ext cx="11698677" cy="65809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90701" y="410354"/>
            <a:ext cx="3616037" cy="1080135"/>
          </a:xfrm>
          <a:prstGeom prst="plaqu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7238" y="5154756"/>
            <a:ext cx="106156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ভবিষ্যতে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পেশায়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চাও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1083541" y="249381"/>
            <a:ext cx="864518" cy="80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97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04854" y="4539496"/>
            <a:ext cx="568036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16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86963" y="1846651"/>
            <a:ext cx="1399309" cy="52014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16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b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endParaRPr lang="en-US" sz="166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58699" y="4479475"/>
            <a:ext cx="1662546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16600" b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166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3445" y="4419454"/>
            <a:ext cx="1233054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166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166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635" b="88506" l="76337" r="987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513" t="59217" r="1240" b="13275"/>
          <a:stretch/>
        </p:blipFill>
        <p:spPr>
          <a:xfrm>
            <a:off x="4204854" y="4909164"/>
            <a:ext cx="2872818" cy="17412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635" b="88506" l="76337" r="987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513" t="59217" r="1240" b="13275"/>
          <a:stretch/>
        </p:blipFill>
        <p:spPr>
          <a:xfrm>
            <a:off x="12192000" y="4872252"/>
            <a:ext cx="2872818" cy="1741281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9378" y="-34045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1083541" y="249381"/>
            <a:ext cx="864518" cy="80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94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-0.11628 -0.6465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20" y="-3233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0046 L -0.05742 -0.621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4" y="-3108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0.05573 -0.6377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-31898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0.14506 -0.6310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31551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6" grpId="0"/>
      <p:bldP spid="6" grpId="1"/>
      <p:bldP spid="6" grpId="2"/>
      <p:bldP spid="7" grpId="0"/>
      <p:bldP spid="7" grpId="1"/>
      <p:bldP spid="7" grpId="2"/>
      <p:bldP spid="8" grpId="0"/>
      <p:bldP spid="8" grpId="1"/>
      <p:bldP spid="8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454" y="4108257"/>
            <a:ext cx="50946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মোঃ তৌফিকুল ইসলাম রবি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মোহনপুর সরকারি প্রাথমিক বিদ্যালয়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বিরামপুর, দিনাজপুর।</a:t>
            </a:r>
          </a:p>
          <a:p>
            <a:pPr algn="ctr"/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Sweetsorrow_robi@yahoo.com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01719249776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13025" y="4522988"/>
            <a:ext cx="52789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৩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০ 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03519" y="436283"/>
            <a:ext cx="1800666" cy="920115"/>
          </a:xfrm>
          <a:prstGeom prst="plaqu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887" y="2096086"/>
            <a:ext cx="2176681" cy="47619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142" y="1718525"/>
            <a:ext cx="2129255" cy="2225312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74" y="1718525"/>
            <a:ext cx="1718073" cy="22253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1083541" y="249381"/>
            <a:ext cx="864518" cy="80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832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playbackwww[1]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13164" y="821748"/>
            <a:ext cx="9434946" cy="530715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449782" y="110840"/>
            <a:ext cx="5098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9378" y="-34045"/>
            <a:ext cx="12192000" cy="6858000"/>
          </a:xfrm>
          <a:prstGeom prst="frame">
            <a:avLst>
              <a:gd name="adj1" fmla="val 2051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35382" y="6180974"/>
            <a:ext cx="7190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দেখলাম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1083541" y="249381"/>
            <a:ext cx="864518" cy="80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46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5526" y="184172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97917098"/>
              </p:ext>
            </p:extLst>
          </p:nvPr>
        </p:nvGraphicFramePr>
        <p:xfrm>
          <a:off x="498764" y="719666"/>
          <a:ext cx="11360727" cy="5265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59821" y="5985164"/>
            <a:ext cx="3893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40175" y="6017063"/>
            <a:ext cx="6677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একইরকম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03067" y="5985164"/>
            <a:ext cx="4752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11577" y="6017063"/>
            <a:ext cx="7135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1093" y="5985163"/>
            <a:ext cx="9850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কায়িক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বিনিময়ে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উপার্জন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2995" y="5985162"/>
            <a:ext cx="2306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শ্রমজীবী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9378" y="-34045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1083541" y="249381"/>
            <a:ext cx="864518" cy="80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56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8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xit" presetSubtype="8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8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xit" presetSubtype="8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xit" presetSubtype="8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3" grpId="0"/>
      <p:bldP spid="3" grpId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7829" y="152400"/>
            <a:ext cx="4253346" cy="2034123"/>
          </a:xfrm>
          <a:prstGeom prst="wedgeEllipseCallou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957" y="1717097"/>
            <a:ext cx="8811491" cy="4416981"/>
          </a:xfrm>
          <a:prstGeom prst="cube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13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মর্যাদা</a:t>
            </a:r>
            <a:endParaRPr lang="en-US" sz="138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শ্রমজীবী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9378" y="-34045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1083541" y="249381"/>
            <a:ext cx="864518" cy="80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20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1829" y="3149037"/>
            <a:ext cx="9380962" cy="3067348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6.1.1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শ্রমের  গুরুত্ব বলতে পারবে। 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6.2.1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 সকল পেশাজীবীর অবদান বলতে পারবে।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6.3.1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দুই তিন  ধরনের পেশাজীবীর বর্ননা দিতে পারবে।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79819" y="263237"/>
            <a:ext cx="2951018" cy="1320165"/>
          </a:xfrm>
          <a:prstGeom prst="plaqu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t="40184" b="28076"/>
          <a:stretch/>
        </p:blipFill>
        <p:spPr>
          <a:xfrm>
            <a:off x="2639931" y="1762929"/>
            <a:ext cx="7230793" cy="920857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9378" y="-34045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1083541" y="249381"/>
            <a:ext cx="864518" cy="80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12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355677981"/>
              </p:ext>
            </p:extLst>
          </p:nvPr>
        </p:nvGraphicFramePr>
        <p:xfrm>
          <a:off x="665018" y="789709"/>
          <a:ext cx="11249891" cy="5056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93127" y="138545"/>
            <a:ext cx="4765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798" y="5814076"/>
            <a:ext cx="4544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79271" y="5846618"/>
            <a:ext cx="5015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কারখানায়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কর্মরত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67890" y="5846618"/>
            <a:ext cx="6844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শ্রমিকদের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কারখানায়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1161" y="5790556"/>
            <a:ext cx="11097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উপার্জনের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মানুষকেই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9378" y="-34045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1083541" y="249381"/>
            <a:ext cx="864518" cy="80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20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8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8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155" y="1139747"/>
            <a:ext cx="8257309" cy="4639559"/>
          </a:xfrm>
          <a:prstGeom prst="downArrowCallou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03648" y="431861"/>
            <a:ext cx="4700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দেখতে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চ্ছ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8354" y="5654615"/>
            <a:ext cx="2770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76862" y="5654614"/>
            <a:ext cx="5153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49699" y="5621779"/>
            <a:ext cx="3408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কারখানায়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9378" y="-34045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1083541" y="249381"/>
            <a:ext cx="864518" cy="80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21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xit" presetSubtype="4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9673" y="180109"/>
            <a:ext cx="5777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0077" y="6050186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জানলাম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9378" y="-34045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videoplayback[2]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07128" y="826440"/>
            <a:ext cx="9116294" cy="512791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1083541" y="249381"/>
            <a:ext cx="864518" cy="80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12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5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399</Words>
  <Application>Microsoft Office PowerPoint</Application>
  <PresentationFormat>Widescreen</PresentationFormat>
  <Paragraphs>87</Paragraphs>
  <Slides>19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62</cp:revision>
  <dcterms:created xsi:type="dcterms:W3CDTF">2020-03-07T14:08:19Z</dcterms:created>
  <dcterms:modified xsi:type="dcterms:W3CDTF">2020-03-27T13:15:24Z</dcterms:modified>
</cp:coreProperties>
</file>