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7" r:id="rId3"/>
    <p:sldId id="258" r:id="rId4"/>
    <p:sldId id="262" r:id="rId5"/>
    <p:sldId id="269" r:id="rId6"/>
    <p:sldId id="263" r:id="rId7"/>
    <p:sldId id="276" r:id="rId8"/>
    <p:sldId id="266" r:id="rId9"/>
    <p:sldId id="267" r:id="rId10"/>
    <p:sldId id="268" r:id="rId11"/>
    <p:sldId id="270" r:id="rId12"/>
    <p:sldId id="272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&#2439;&#2478;&#2503;&#2482;-abmatin1977@gmail.co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আমার প্রিয় শিক্ষক যারা তাদের নিজস্ব শ্রেণিকক্ষে সামগ্রীটি ব্যবহার করবেন তারা প্রয়োজনে সমস্ত শব্দ ব্যাখ্যা করতে পারেন।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1242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আমার প্রিয় শিক্ষকদের নোটগুলি অনুসরণ করার জন্য অনুরোধ করা হচ্ছে  স্লাইডগুলির নীচে দেওয়া হয়েছে আমার বিষয়বস্তু দেখতে দয়া করে আপনার মত, মন্তব্য এবং রেটিং দিন</a:t>
            </a:r>
            <a:r>
              <a:rPr lang="as-IN" dirty="0" smtClean="0"/>
              <a:t>।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477962"/>
          </a:xfrm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bn-BD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বাংলাদেশের জলবায়ু পরিবর্তনের কারণ সমূহ</a:t>
            </a:r>
            <a:endParaRPr lang="en-US" b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209800"/>
            <a:ext cx="2590800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018651"/>
            <a:ext cx="2743200" cy="21063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0600" y="4114800"/>
            <a:ext cx="2743200" cy="2209800"/>
            <a:chOff x="935182" y="3985780"/>
            <a:chExt cx="2743200" cy="2209800"/>
          </a:xfrm>
          <a:noFill/>
        </p:grpSpPr>
        <p:sp>
          <p:nvSpPr>
            <p:cNvPr id="8" name="Up Arrow 7"/>
            <p:cNvSpPr/>
            <p:nvPr/>
          </p:nvSpPr>
          <p:spPr>
            <a:xfrm>
              <a:off x="1925782" y="3985780"/>
              <a:ext cx="609600" cy="6858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>
              <a:off x="935182" y="4671580"/>
              <a:ext cx="2743200" cy="1524000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কার্বন ডাইঅক্সাইড বৃদ্ধি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26181" y="4267200"/>
            <a:ext cx="2743200" cy="2209800"/>
            <a:chOff x="935182" y="3985780"/>
            <a:chExt cx="2743200" cy="2209800"/>
          </a:xfrm>
        </p:grpSpPr>
        <p:sp>
          <p:nvSpPr>
            <p:cNvPr id="13" name="Up Arrow 12"/>
            <p:cNvSpPr/>
            <p:nvPr/>
          </p:nvSpPr>
          <p:spPr>
            <a:xfrm>
              <a:off x="1925782" y="3985780"/>
              <a:ext cx="609600" cy="685800"/>
            </a:xfrm>
            <a:prstGeom prst="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/>
            <p:cNvSpPr/>
            <p:nvPr/>
          </p:nvSpPr>
          <p:spPr>
            <a:xfrm>
              <a:off x="935182" y="4671580"/>
              <a:ext cx="2743200" cy="1524000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বনভুমি ধবংস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028733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bn-BD" sz="40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এছাড়াও জলবায়ু পরিবর্তনের আরও কিছু কারন আছে তা নিম্নরুপ</a:t>
            </a:r>
            <a:endParaRPr lang="en-US" sz="4000" b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133600"/>
            <a:ext cx="314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বৈশ্বিক উষ্ণায়ন।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657600"/>
            <a:ext cx="323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জ্বালানির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6855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7620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দল--ক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2954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দল--খ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2766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জলবায়ু স্বাভাবিক রাখার ক্ষেত্রে মানুষ কী কী ভুমিকা পালন করতে পারে তার একটি তালিকা তৈরি কর।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48121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4953000" cy="1143000"/>
          </a:xfrm>
          <a:noFill/>
        </p:spPr>
        <p:txBody>
          <a:bodyPr>
            <a:normAutofit/>
          </a:bodyPr>
          <a:lstStyle/>
          <a:p>
            <a:r>
              <a:rPr lang="bn-BD" sz="54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828800"/>
            <a:ext cx="784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গ্রীনহাউজ বলতে কী বুঝ?</a:t>
            </a:r>
          </a:p>
          <a:p>
            <a:pPr marL="514350" indent="-514350">
              <a:buAutoNum type="arabicParenR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দেশে সংঘটিত হয় এমন কয়েকটি প্রাকৃতিক দূর্যোগের নাম বল।</a:t>
            </a:r>
          </a:p>
          <a:p>
            <a:pPr marL="514350" indent="-514350">
              <a:buAutoNum type="arabicParenR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জলবায়ু বলতে কি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AutoNum type="arabicParenR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2615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724400" cy="1143000"/>
          </a:xfrm>
          <a:noFill/>
        </p:spPr>
        <p:txBody>
          <a:bodyPr>
            <a:noAutofit/>
          </a:bodyPr>
          <a:lstStyle/>
          <a:p>
            <a:r>
              <a:rPr lang="bn-BD" sz="54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05000"/>
            <a:ext cx="601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দাও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7338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দেশের মোট আয়তনের শতকরা কত ভাগ বনভুমি থাকা প্রয়োজন?</a:t>
            </a:r>
          </a:p>
          <a:p>
            <a:pPr marL="514350" indent="-514350"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গ্রীনহাউজ কাকে বলে?</a:t>
            </a:r>
          </a:p>
          <a:p>
            <a:pPr marL="514350" indent="-514350"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কোন জায়গায় সবচেয়ে বেশি বৃষ্টিপাত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4160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3294647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85800"/>
            <a:ext cx="3505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আবহাওয়া ও জলবায়ুর মধ্যকার পার্থক্য গুলো লিখ ।   (পাঁচটি বাক্য )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099416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381000"/>
            <a:ext cx="3276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 descr="beautiful-lily-flower-animated-gif3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5398756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3650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04800"/>
            <a:ext cx="259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2781300" cy="2850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22381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3886200" cy="1143000"/>
          </a:xfrm>
        </p:spPr>
        <p:txBody>
          <a:bodyPr>
            <a:normAutofit/>
          </a:bodyPr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9812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সাধারন পাঠ-জলবায়ু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বিশেষ পাঠ-বাংলাদেশের জলবায়ুর প্রকৃতি ও পরিবর্তন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সময়-৪৫মিনিট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/০3/২০20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286000"/>
            <a:ext cx="472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মোঃ আব্দুল মতিন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সিনিয়ার সিক্ষক( ইংরেজী)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রঘুনাথপুর উচ্চ বিদ্যালয় ,নবাব গঞ্জ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দিনাজপুর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hlinkClick r:id="rId2"/>
              </a:rPr>
              <a:t>ইমেল-abmatin1977@gmail.com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hone:01823-385723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57200"/>
            <a:ext cx="1371600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540000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21929"/>
            <a:ext cx="6781800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তোমরা নিচের ছবিটি গুলোর দিকে লক্ষ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82" y="1752600"/>
            <a:ext cx="2619375" cy="2433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465" y="1752599"/>
            <a:ext cx="2434935" cy="2433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681" y="1752600"/>
            <a:ext cx="2819400" cy="243363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9265" y="4456401"/>
            <a:ext cx="2743200" cy="2085439"/>
            <a:chOff x="492268" y="4648200"/>
            <a:chExt cx="2743200" cy="2085439"/>
          </a:xfrm>
        </p:grpSpPr>
        <p:sp>
          <p:nvSpPr>
            <p:cNvPr id="13" name="TextBox 12"/>
            <p:cNvSpPr txBox="1"/>
            <p:nvPr/>
          </p:nvSpPr>
          <p:spPr>
            <a:xfrm>
              <a:off x="492268" y="5410200"/>
              <a:ext cx="2743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অতি বৃষ্টির ফলে মাটি ধস হচ্ছে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1683759" y="4648200"/>
              <a:ext cx="381000" cy="83820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39392" y="4241547"/>
            <a:ext cx="2646216" cy="3277146"/>
            <a:chOff x="3924300" y="4572000"/>
            <a:chExt cx="2154381" cy="3277146"/>
          </a:xfrm>
        </p:grpSpPr>
        <p:sp>
          <p:nvSpPr>
            <p:cNvPr id="16" name="TextBox 15"/>
            <p:cNvSpPr txBox="1"/>
            <p:nvPr/>
          </p:nvSpPr>
          <p:spPr>
            <a:xfrm>
              <a:off x="3924300" y="5294601"/>
              <a:ext cx="215438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অনাবৃষ্টির ফলে মাটি ফেটে চৌচির হচ্ছে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>
              <a:off x="4696690" y="4572000"/>
              <a:ext cx="304800" cy="83820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48869" y="4375330"/>
            <a:ext cx="2595131" cy="3277146"/>
            <a:chOff x="6705600" y="4465493"/>
            <a:chExt cx="2192481" cy="3277146"/>
          </a:xfrm>
        </p:grpSpPr>
        <p:sp>
          <p:nvSpPr>
            <p:cNvPr id="19" name="TextBox 18"/>
            <p:cNvSpPr txBox="1"/>
            <p:nvPr/>
          </p:nvSpPr>
          <p:spPr>
            <a:xfrm>
              <a:off x="6705600" y="5188094"/>
              <a:ext cx="219248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তাপমাত্রা বৃদ্ধির ফলে বরফ গলে যাচ্ছে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>
              <a:off x="7488381" y="4465493"/>
              <a:ext cx="313459" cy="722601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5563806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638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০১) আমাদের দেশে কয়টি ঋতু?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01690" y="1752600"/>
            <a:ext cx="2258291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ছয়টি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117273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০২) ৩০ থেকে ৪০ বছরের গড়          আবহাওয়াকে কী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77000" y="3505200"/>
            <a:ext cx="1981200" cy="1905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82230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828800"/>
            <a:ext cx="6705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আজকের পাঠ বিষয়-----------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004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বাংলাদেশের জলবায়ুর প্রকৃতি ও পরিবর্তনের কারন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04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5168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3581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 ফল-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7924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০১)আবহাওয়া কী বলতে পারবে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০২)আবহাওয়া ও জলবায়ুর মধ্যেকার পার্থক্য বলতে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০৩) বাংলাদেশের জলবায়ু পরিবর্তনের কারণ ব্যাখ্যা করতে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০৪) জলবায়ু স্বাভাবিক রাখার ক্ষেত্রে মানুষের কী ভুমিকা পালন করতে পারে তা উল্লেখ করতে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38200"/>
            <a:ext cx="8077200" cy="563231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ওজলবায়ু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না।আবহাওয়া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বৃষ্টি,তাপ,বাতাস,ঝড়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তাপমাত্রা,বায়ুর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ওগতি,বাতাসের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বৃষ্টিপাতের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হয়।অন্যদিকে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আবহাওয়াকে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4557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  <a:noFill/>
        </p:spPr>
        <p:txBody>
          <a:bodyPr>
            <a:normAutofit fontScale="90000"/>
          </a:bodyPr>
          <a:lstStyle/>
          <a:p>
            <a:r>
              <a:rPr lang="en-US" sz="66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6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66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6600" b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678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১।বাংলাদেশ ক্রান্তীয় অঞ্চলে অবস্থিত হওয়ায় এখানকার জলবায়ু ক্রান্তীয় মৌসুমী জলবায়ু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145" y="3200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শীতকালে বাংলাদেশের তাপমাত্রা ১৮-২১ ডিগ্রি সেলসিয়াস মধ্যে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7876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গ্রীষ্মকালে দেশের উত্তর ও উত্তর-পশ্চিমাঞ্চলে তাপমাত্রা ৪০-৪৫ ডিগ্রি সেলসিয়াস পর্যন্ত ওঠে।এই সময়ে কালবৈশাখী ঝড়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9834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957</TotalTime>
  <Words>398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শিক্ষকপরিচিতি</vt:lpstr>
      <vt:lpstr>Slide 4</vt:lpstr>
      <vt:lpstr>নিচের প্রশ্নগুলোর উত্তর দাও</vt:lpstr>
      <vt:lpstr>Slide 6</vt:lpstr>
      <vt:lpstr>Slide 7</vt:lpstr>
      <vt:lpstr>Slide 8</vt:lpstr>
      <vt:lpstr>বাংলাদেশের জলবায়ুর প্রকৃতি</vt:lpstr>
      <vt:lpstr>বাংলাদেশের জলবায়ু পরিবর্তনের কারণ সমূহ</vt:lpstr>
      <vt:lpstr>এছাড়াও জলবায়ু পরিবর্তনের আরও কিছু কারন আছে তা নিম্নরুপ</vt:lpstr>
      <vt:lpstr>Slide 12</vt:lpstr>
      <vt:lpstr>একক কাজ</vt:lpstr>
      <vt:lpstr>মূল্যায়ন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MOTHIN</cp:lastModifiedBy>
  <cp:revision>105</cp:revision>
  <dcterms:created xsi:type="dcterms:W3CDTF">2006-08-16T00:00:00Z</dcterms:created>
  <dcterms:modified xsi:type="dcterms:W3CDTF">2020-03-27T14:47:49Z</dcterms:modified>
</cp:coreProperties>
</file>