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7" r:id="rId2"/>
    <p:sldId id="257" r:id="rId3"/>
    <p:sldId id="258" r:id="rId4"/>
    <p:sldId id="262" r:id="rId5"/>
    <p:sldId id="269" r:id="rId6"/>
    <p:sldId id="263" r:id="rId7"/>
    <p:sldId id="276" r:id="rId8"/>
    <p:sldId id="266" r:id="rId9"/>
    <p:sldId id="267" r:id="rId10"/>
    <p:sldId id="268" r:id="rId11"/>
    <p:sldId id="270" r:id="rId12"/>
    <p:sldId id="272" r:id="rId13"/>
    <p:sldId id="271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&#2439;&#2478;&#2503;&#2482;-abmatin1977@gmail.com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আমার প্রিয় শিক্ষক যারা তাদের নিজস্ব শ্রেণিকক্ষে সামগ্রীটি ব্যবহার করবেন তারা প্রয়োজনে সমস্ত শব্দ ব্যাখ্যা করতে পারেন।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124200"/>
            <a:ext cx="792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sz="3600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আমার প্রিয় শিক্ষকদের নোটগুলি অনুসরণ করার জন্য অনুরোধ করা হচ্ছে  স্লাইডগুলির নীচে দেওয়া হয়েছে আমার বিষয়বস্তু দেখতে দয়া করে আপনার মত, মন্তব্য এবং রেটিং দিন</a:t>
            </a:r>
            <a:r>
              <a:rPr lang="as-IN" dirty="0" smtClean="0"/>
              <a:t>।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477962"/>
          </a:xfrm>
          <a:noFill/>
          <a:ln w="76200">
            <a:noFill/>
          </a:ln>
        </p:spPr>
        <p:txBody>
          <a:bodyPr>
            <a:noAutofit/>
          </a:bodyPr>
          <a:lstStyle/>
          <a:p>
            <a:r>
              <a:rPr lang="bn-BD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বাংলাদেশের জলবায়ু পরিবর্তনের কারণ সমূহ</a:t>
            </a:r>
            <a:endParaRPr lang="en-US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2209800"/>
            <a:ext cx="2590800" cy="1762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2018651"/>
            <a:ext cx="2743200" cy="2106324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990600" y="4114800"/>
            <a:ext cx="2743200" cy="2209800"/>
            <a:chOff x="935182" y="3985780"/>
            <a:chExt cx="2743200" cy="2209800"/>
          </a:xfrm>
          <a:noFill/>
        </p:grpSpPr>
        <p:sp>
          <p:nvSpPr>
            <p:cNvPr id="8" name="Up Arrow 7"/>
            <p:cNvSpPr/>
            <p:nvPr/>
          </p:nvSpPr>
          <p:spPr>
            <a:xfrm>
              <a:off x="1925782" y="3985780"/>
              <a:ext cx="609600" cy="685800"/>
            </a:xfrm>
            <a:prstGeom prst="up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Trapezoid 8"/>
            <p:cNvSpPr/>
            <p:nvPr/>
          </p:nvSpPr>
          <p:spPr>
            <a:xfrm>
              <a:off x="935182" y="4671580"/>
              <a:ext cx="2743200" cy="1524000"/>
            </a:xfrm>
            <a:prstGeom prst="trapezoi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কার্বন ডাইঅক্সাইড বৃদ্ধি</a:t>
              </a:r>
              <a:endPara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126181" y="4267200"/>
            <a:ext cx="2743200" cy="2209800"/>
            <a:chOff x="935182" y="3985780"/>
            <a:chExt cx="2743200" cy="2209800"/>
          </a:xfrm>
        </p:grpSpPr>
        <p:sp>
          <p:nvSpPr>
            <p:cNvPr id="13" name="Up Arrow 12"/>
            <p:cNvSpPr/>
            <p:nvPr/>
          </p:nvSpPr>
          <p:spPr>
            <a:xfrm>
              <a:off x="1925782" y="3985780"/>
              <a:ext cx="609600" cy="685800"/>
            </a:xfrm>
            <a:prstGeom prst="up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>
              <a:off x="935182" y="4671580"/>
              <a:ext cx="2743200" cy="1524000"/>
            </a:xfrm>
            <a:prstGeom prst="trapezoi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বনভুমি ধবংস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10287330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76200">
            <a:noFill/>
          </a:ln>
        </p:spPr>
        <p:txBody>
          <a:bodyPr>
            <a:noAutofit/>
          </a:bodyPr>
          <a:lstStyle/>
          <a:p>
            <a:r>
              <a:rPr lang="bn-BD" sz="40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এছাড়াও জলবায়ু পরিবর্তনের আরও কিছু কারন আছে তা নিম্নরুপ</a:t>
            </a:r>
            <a:endParaRPr lang="en-US" sz="4000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2133600"/>
            <a:ext cx="3144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বৈশ্বিক উষ্ণায়ন।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3657600"/>
            <a:ext cx="3235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জ্বালানির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অপব্যবহার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268552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8400" y="762000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295400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দল--ক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1295400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দল--খ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276600"/>
            <a:ext cx="8153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জলবায়ু স্বাভাবিক রাখার ক্ষেত্রে মানুষ কী কী ভুমিকা পালন করতে পারে তার একটি তালিকা তৈরি কর। 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2481211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4953000" cy="1143000"/>
          </a:xfrm>
          <a:noFill/>
        </p:spPr>
        <p:txBody>
          <a:bodyPr>
            <a:normAutofit/>
          </a:bodyPr>
          <a:lstStyle/>
          <a:p>
            <a:r>
              <a:rPr lang="bn-BD" sz="54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828800"/>
            <a:ext cx="7848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গ্রীনহাউজ বলতে কী বুঝ?</a:t>
            </a:r>
          </a:p>
          <a:p>
            <a:pPr marL="514350" indent="-514350">
              <a:buAutoNum type="arabicParenR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আমাদের দেশে সংঘটিত হয় এমন কয়েকটি প্রাকৃতিক দূর্যোগের নাম বল।</a:t>
            </a:r>
          </a:p>
          <a:p>
            <a:pPr marL="514350" indent="-514350">
              <a:buAutoNum type="arabicParenR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জলবায়ু বলতে কি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বোঝায়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AutoNum type="arabicParenR"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82615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4724400" cy="1143000"/>
          </a:xfrm>
          <a:noFill/>
        </p:spPr>
        <p:txBody>
          <a:bodyPr>
            <a:noAutofit/>
          </a:bodyPr>
          <a:lstStyle/>
          <a:p>
            <a:r>
              <a:rPr lang="bn-BD" sz="54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905000"/>
            <a:ext cx="6019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নিচের প্রশ্নগুলোর উত্তর দাও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3733800"/>
            <a:ext cx="693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দেশের মোট আয়তনের শতকরা কত ভাগ বনভুমি থাকা প্রয়োজন?</a:t>
            </a:r>
          </a:p>
          <a:p>
            <a:pPr marL="514350" indent="-514350">
              <a:buAutoNum type="arabicParenR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গ্রীনহাউজ কাকে বলে?</a:t>
            </a:r>
          </a:p>
          <a:p>
            <a:pPr marL="514350" indent="-514350">
              <a:buAutoNum type="arabicParenR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বাংলাদেশের কোন জায়গায় সবচেয়ে বেশি বৃষ্টিপাত হয়?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5416043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905000"/>
            <a:ext cx="3294647" cy="236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685800"/>
            <a:ext cx="3505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343400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আবহাওয়া ও জলবায়ুর মধ্যকার পার্থক্য গুলো লিখ ।   (পাঁচটি বাক্য )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099416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7400" y="381000"/>
            <a:ext cx="3276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4" name="Picture 3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905000"/>
            <a:ext cx="2700337" cy="405788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59536500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71800" y="304800"/>
            <a:ext cx="259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7" name="Picture 6" descr="download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524000"/>
            <a:ext cx="2976562" cy="346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23810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3886200" cy="1143000"/>
          </a:xfrm>
        </p:spPr>
        <p:txBody>
          <a:bodyPr>
            <a:normAutofit/>
          </a:bodyPr>
          <a:lstStyle/>
          <a:p>
            <a:r>
              <a:rPr lang="en-US" b="0" dirty="0" err="1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1981200"/>
            <a:ext cx="3886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চতুর্দশ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সাধারন পাঠ-জলবায়ু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বিশেষ পাঠ-বাংলাদেশের জলবায়ুর প্রকৃতি ও পরিবর্তন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সময়-৪৫মিনিট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তারিখ-</a:t>
            </a:r>
            <a:r>
              <a:rPr lang="en-US" sz="2800" smtClean="0">
                <a:latin typeface="NikoshBAN" pitchFamily="2" charset="0"/>
                <a:cs typeface="NikoshBAN" pitchFamily="2" charset="0"/>
              </a:rPr>
              <a:t>২৬</a:t>
            </a:r>
            <a:r>
              <a:rPr lang="bn-BD" sz="2800" smtClean="0">
                <a:latin typeface="NikoshBAN" pitchFamily="2" charset="0"/>
                <a:cs typeface="NikoshBAN" pitchFamily="2" charset="0"/>
              </a:rPr>
              <a:t>/০3/২০20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472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মোঃ আব্দুল মতিন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সহকারি সিনিয়ার সিক্ষক( ইংরেজী)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রঘুনাথপুর উচ্চ বিদ্যালয় ,নবাব গঞ্জ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দিনাজপুর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  <a:hlinkClick r:id="rId2"/>
              </a:rPr>
              <a:t>ইমেল-abmatin1977@gmail.com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P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hone:01823-385723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457200"/>
            <a:ext cx="1371600" cy="17373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15400007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21929"/>
            <a:ext cx="6781800" cy="64633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তোমরা নিচের ছবিটি গুলোর দিকে লক্ষ কর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182" y="1752600"/>
            <a:ext cx="2619375" cy="24336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32465" y="1752599"/>
            <a:ext cx="2434935" cy="24336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78681" y="1752600"/>
            <a:ext cx="2819400" cy="2433637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689265" y="4456401"/>
            <a:ext cx="2743200" cy="2085439"/>
            <a:chOff x="492268" y="4648200"/>
            <a:chExt cx="2743200" cy="2085439"/>
          </a:xfrm>
        </p:grpSpPr>
        <p:sp>
          <p:nvSpPr>
            <p:cNvPr id="13" name="TextBox 12"/>
            <p:cNvSpPr txBox="1"/>
            <p:nvPr/>
          </p:nvSpPr>
          <p:spPr>
            <a:xfrm>
              <a:off x="492268" y="5410200"/>
              <a:ext cx="27432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অতি বৃষ্টির ফলে মাটি ধস হচ্ছে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Up Arrow 13"/>
            <p:cNvSpPr/>
            <p:nvPr/>
          </p:nvSpPr>
          <p:spPr>
            <a:xfrm>
              <a:off x="1683759" y="4648200"/>
              <a:ext cx="381000" cy="838200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439392" y="4241547"/>
            <a:ext cx="2646216" cy="3277146"/>
            <a:chOff x="3924300" y="4572000"/>
            <a:chExt cx="2154381" cy="3277146"/>
          </a:xfrm>
        </p:grpSpPr>
        <p:sp>
          <p:nvSpPr>
            <p:cNvPr id="16" name="TextBox 15"/>
            <p:cNvSpPr txBox="1"/>
            <p:nvPr/>
          </p:nvSpPr>
          <p:spPr>
            <a:xfrm>
              <a:off x="3924300" y="5294601"/>
              <a:ext cx="2154381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অনাবৃষ্টির ফলে মাটি ফেটে চৌচির হচ্ছে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Up Arrow 16"/>
            <p:cNvSpPr/>
            <p:nvPr/>
          </p:nvSpPr>
          <p:spPr>
            <a:xfrm>
              <a:off x="4696690" y="4572000"/>
              <a:ext cx="304800" cy="838200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548869" y="4375330"/>
            <a:ext cx="2595131" cy="3277146"/>
            <a:chOff x="6705600" y="4465493"/>
            <a:chExt cx="2192481" cy="3277146"/>
          </a:xfrm>
        </p:grpSpPr>
        <p:sp>
          <p:nvSpPr>
            <p:cNvPr id="19" name="TextBox 18"/>
            <p:cNvSpPr txBox="1"/>
            <p:nvPr/>
          </p:nvSpPr>
          <p:spPr>
            <a:xfrm>
              <a:off x="6705600" y="5188094"/>
              <a:ext cx="2192481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তাপমাত্রা বৃদ্ধির ফলে বরফ গলে যাচ্ছে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Up Arrow 19"/>
            <p:cNvSpPr/>
            <p:nvPr/>
          </p:nvSpPr>
          <p:spPr>
            <a:xfrm>
              <a:off x="7488381" y="4465493"/>
              <a:ext cx="313459" cy="722601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415563806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56388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প্রশ্নগুলোর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দাও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0574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০১) আমাদের দেশে কয়টি ঋতু?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601690" y="1752600"/>
            <a:ext cx="2258291" cy="1143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ছয়টি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117273"/>
            <a:ext cx="495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০২) ৩০ থেকে ৪০ বছরের গড়          আবহাওয়াকে কী বলে?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477000" y="3505200"/>
            <a:ext cx="1981200" cy="1905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982230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1828800"/>
            <a:ext cx="670560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আমাদের আজকের পাঠ বিষয়-----------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200400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বাংলাদেশের জলবায়ুর প্রকৃতি ও পরিবর্তনের কারন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3048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251680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04800"/>
            <a:ext cx="3581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শিখন ফল-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81200"/>
            <a:ext cx="7924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০১)আবহাওয়া কী বলতে পারবে 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০২)আবহাওয়া ও জলবায়ুর মধ্যেকার পার্থক্য বলতে পারবে।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০৩) বাংলাদেশের জলবায়ু পরিবর্তনের কারণ ব্যাখ্যা করতে পারবে।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০৪) জলবায়ু স্বাভাবিক রাখার ক্ষেত্রে মানুষের কী ভুমিকা পালন করতে পারে তা উল্লেখ করতে পারবে।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838200"/>
            <a:ext cx="8077200" cy="5632311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ওজলবায়ু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হলেও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দুটো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কথার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না।আবহাওয়া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এলাকার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বৃষ্টি,তাপ,বাতাস,ঝড়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তাপমাত্রা,বায়ুর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চাপ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ওগতি,বাতাসের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বৃষ্টিপাতের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নির্ধারন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হয়।অন্যদিকে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এলাকার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৩০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আবহাওয়াকে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545572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  <a:noFill/>
        </p:spPr>
        <p:txBody>
          <a:bodyPr>
            <a:normAutofit fontScale="90000"/>
          </a:bodyPr>
          <a:lstStyle/>
          <a:p>
            <a:r>
              <a:rPr lang="en-US" sz="6600" b="0" dirty="0" err="1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66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0" dirty="0" err="1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জলবায়ুর</a:t>
            </a:r>
            <a:r>
              <a:rPr lang="en-US" sz="66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0" dirty="0" err="1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প্রকৃতি</a:t>
            </a:r>
            <a:endParaRPr lang="en-US" sz="6600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600200"/>
            <a:ext cx="6781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১।বাংলাদেশ ক্রান্তীয় অঞ্চলে অবস্থিত হওয়ায় এখানকার জলবায়ু ক্রান্তীয় মৌসুমী জলবায়ু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9145" y="32004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 শীতকালে বাংলাদেশের তাপমাত্রা ১৮-২১ ডিগ্রি সেলসিয়াস মধ্যে থাকে।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4114800"/>
            <a:ext cx="7876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 গ্রীষ্মকালে দেশের উত্তর ও উত্তর-পশ্চিমাঞ্চলে তাপমাত্রা ৪০-৪৫ ডিগ্রি সেলসিয়াস পর্যন্ত ওঠে।এই সময়ে কালবৈশাখী ঝড় হয়।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398347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958</TotalTime>
  <Words>398</Words>
  <Application>Microsoft Office PowerPoint</Application>
  <PresentationFormat>On-screen Show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Slide 1</vt:lpstr>
      <vt:lpstr>Slide 2</vt:lpstr>
      <vt:lpstr>শিক্ষকপরিচিতি</vt:lpstr>
      <vt:lpstr>Slide 4</vt:lpstr>
      <vt:lpstr>নিচের প্রশ্নগুলোর উত্তর দাও</vt:lpstr>
      <vt:lpstr>Slide 6</vt:lpstr>
      <vt:lpstr>Slide 7</vt:lpstr>
      <vt:lpstr>Slide 8</vt:lpstr>
      <vt:lpstr>বাংলাদেশের জলবায়ুর প্রকৃতি</vt:lpstr>
      <vt:lpstr>বাংলাদেশের জলবায়ু পরিবর্তনের কারণ সমূহ</vt:lpstr>
      <vt:lpstr>এছাড়াও জলবায়ু পরিবর্তনের আরও কিছু কারন আছে তা নিম্নরুপ</vt:lpstr>
      <vt:lpstr>Slide 12</vt:lpstr>
      <vt:lpstr>একক কাজ</vt:lpstr>
      <vt:lpstr>মূল্যায়ন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MOTHIN</cp:lastModifiedBy>
  <cp:revision>111</cp:revision>
  <dcterms:created xsi:type="dcterms:W3CDTF">2006-08-16T00:00:00Z</dcterms:created>
  <dcterms:modified xsi:type="dcterms:W3CDTF">2020-03-27T14:51:33Z</dcterms:modified>
</cp:coreProperties>
</file>