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64F-7E0A-428C-B287-6B400C457E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3218-813C-46BE-AA3A-287FE8CB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64F-7E0A-428C-B287-6B400C457E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3218-813C-46BE-AA3A-287FE8CB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0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64F-7E0A-428C-B287-6B400C457E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3218-813C-46BE-AA3A-287FE8CB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58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64F-7E0A-428C-B287-6B400C457E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3218-813C-46BE-AA3A-287FE8CB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4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64F-7E0A-428C-B287-6B400C457E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3218-813C-46BE-AA3A-287FE8CB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3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64F-7E0A-428C-B287-6B400C457E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3218-813C-46BE-AA3A-287FE8CB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64F-7E0A-428C-B287-6B400C457E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3218-813C-46BE-AA3A-287FE8CB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64F-7E0A-428C-B287-6B400C457E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3218-813C-46BE-AA3A-287FE8CB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03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64F-7E0A-428C-B287-6B400C457E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3218-813C-46BE-AA3A-287FE8CB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64F-7E0A-428C-B287-6B400C457E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3218-813C-46BE-AA3A-287FE8CB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1B64F-7E0A-428C-B287-6B400C457E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43218-813C-46BE-AA3A-287FE8CB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1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1B64F-7E0A-428C-B287-6B400C457E56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43218-813C-46BE-AA3A-287FE8CB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92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1745" y="773723"/>
            <a:ext cx="10760765" cy="2261195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চীনের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এম্বাসেডর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পরিদর্শন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321" y="3207433"/>
            <a:ext cx="9336260" cy="1498209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400" dirty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4845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53" y="239150"/>
            <a:ext cx="8924740" cy="596470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23923" y="6210887"/>
            <a:ext cx="10466363" cy="4853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শ্রদ্ধাঞ্জলি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জ্ঞাপন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28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82" y="422030"/>
            <a:ext cx="8699178" cy="581395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23923" y="6210887"/>
            <a:ext cx="10466363" cy="4853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0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186" y="196948"/>
            <a:ext cx="9008936" cy="602097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123923" y="6210887"/>
            <a:ext cx="10466363" cy="4853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596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NikoshBAN</vt:lpstr>
      <vt:lpstr>Office Theme</vt:lpstr>
      <vt:lpstr>চীনের এম্বাসেডর বিদ্যালয় পরিদর্শন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চীনের এম্বাসেডর বিদ্যালয় পরিদর্শন</dc:title>
  <dc:creator>88017</dc:creator>
  <cp:lastModifiedBy>88017</cp:lastModifiedBy>
  <cp:revision>2</cp:revision>
  <dcterms:created xsi:type="dcterms:W3CDTF">2020-03-26T10:17:03Z</dcterms:created>
  <dcterms:modified xsi:type="dcterms:W3CDTF">2020-03-26T10:17:59Z</dcterms:modified>
</cp:coreProperties>
</file>