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91" r:id="rId2"/>
    <p:sldId id="339" r:id="rId3"/>
    <p:sldId id="364" r:id="rId4"/>
    <p:sldId id="327" r:id="rId5"/>
    <p:sldId id="350" r:id="rId6"/>
    <p:sldId id="330" r:id="rId7"/>
    <p:sldId id="359" r:id="rId8"/>
    <p:sldId id="355" r:id="rId9"/>
    <p:sldId id="362" r:id="rId10"/>
    <p:sldId id="363" r:id="rId11"/>
    <p:sldId id="335" r:id="rId12"/>
    <p:sldId id="338" r:id="rId13"/>
    <p:sldId id="336" r:id="rId14"/>
    <p:sldId id="340" r:id="rId15"/>
    <p:sldId id="287" r:id="rId16"/>
    <p:sldId id="32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83421" autoAdjust="0"/>
  </p:normalViewPr>
  <p:slideViewPr>
    <p:cSldViewPr>
      <p:cViewPr>
        <p:scale>
          <a:sx n="84" d="100"/>
          <a:sy n="84" d="100"/>
        </p:scale>
        <p:origin x="-408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517ED-4F11-424E-AE37-946AD013A6A4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661FC-6EEF-499E-85A4-5BF1258D1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26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661FC-6EEF-499E-85A4-5BF1258D1B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pull dir="l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Scroll 5"/>
          <p:cNvSpPr/>
          <p:nvPr/>
        </p:nvSpPr>
        <p:spPr>
          <a:xfrm>
            <a:off x="0" y="228600"/>
            <a:ext cx="8686800" cy="1371600"/>
          </a:xfrm>
          <a:prstGeom prst="verticalScrol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bg1"/>
                </a:solidFill>
              </a:rPr>
              <a:t> সবাইকে স্বাগতম 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7" name="Content Placeholder 3" descr="love_blooms_roses,_bunch_of_flower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2362200"/>
            <a:ext cx="5257800" cy="420624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US" sz="2800" dirty="0" err="1" smtClean="0"/>
              <a:t>আসক্তি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কোনো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কিছুর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</a:t>
            </a:r>
            <a:r>
              <a:rPr lang="en-US" sz="2800" dirty="0" smtClean="0"/>
              <a:t>  </a:t>
            </a:r>
            <a:r>
              <a:rPr lang="en-US" sz="2800" dirty="0" err="1" smtClean="0"/>
              <a:t>অধিক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আগ্রহী</a:t>
            </a:r>
            <a:r>
              <a:rPr lang="en-US" sz="2800" dirty="0" smtClean="0"/>
              <a:t> </a:t>
            </a:r>
            <a:r>
              <a:rPr lang="en-US" sz="2800" dirty="0" err="1" smtClean="0"/>
              <a:t>হয়ে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কোনো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।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তোলার</a:t>
            </a:r>
            <a:r>
              <a:rPr lang="en-US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b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নৈতিকতার</a:t>
            </a:r>
            <a:r>
              <a:rPr lang="en-US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b="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Content Placeholder 7" descr="Picture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36814" y="1501588"/>
            <a:ext cx="6030786" cy="4670611"/>
          </a:xfrm>
        </p:spPr>
      </p:pic>
    </p:spTree>
    <p:extLst>
      <p:ext uri="{BB962C8B-B14F-4D97-AF65-F5344CB8AC3E}">
        <p14:creationId xmlns:p14="http://schemas.microsoft.com/office/powerpoint/2010/main" xmlns="" val="1329027679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নৈতিকতার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কি কি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নৈতিকতার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হয় 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নৈতিকতার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1381345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accent3"/>
            </a:solidFill>
          </a:ln>
        </p:spPr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উপস্থাপনা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নৈতিক ব্যবহার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ক্ষেত্রে</a:t>
            </a:r>
            <a:r>
              <a:rPr lang="en-US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গেইমস্</a:t>
            </a:r>
            <a:r>
              <a:rPr lang="en-US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খেলার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ক্ষেত্রে </a:t>
            </a:r>
            <a:endParaRPr lang="en-US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ক্ষেত্রে </a:t>
            </a:r>
            <a:endParaRPr lang="en-US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নিকাশ</a:t>
            </a:r>
            <a:r>
              <a:rPr lang="en-US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bn-BD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222495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সময়-০4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92D050"/>
          </a:solidFill>
        </p:spPr>
        <p:txBody>
          <a:bodyPr/>
          <a:lstStyle/>
          <a:p>
            <a:endPara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নৈতিক ব্যবহার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মুক্তির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01000" cy="838200"/>
          </a:xfr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: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০৮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Content Placeholder 11" descr="42  Red Rose-Beautiful_Wallpapers_all-hit-movies.blogspot.in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62000" y="1981200"/>
            <a:ext cx="4632960" cy="2895600"/>
          </a:xfrm>
          <a:solidFill>
            <a:srgbClr val="00B0F0"/>
          </a:solidFill>
        </p:spPr>
      </p:pic>
      <p:sp>
        <p:nvSpPr>
          <p:cNvPr id="6" name="TextBox 5"/>
          <p:cNvSpPr txBox="1"/>
          <p:nvPr/>
        </p:nvSpPr>
        <p:spPr>
          <a:xfrm>
            <a:off x="5715000" y="2438400"/>
            <a:ext cx="3276600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</a:rPr>
              <a:t>আল্লাহ </a:t>
            </a:r>
            <a:r>
              <a:rPr lang="bn-BD" sz="5400" dirty="0" smtClean="0">
                <a:solidFill>
                  <a:srgbClr val="00B0F0"/>
                </a:solidFill>
              </a:rPr>
              <a:t>হাফেজ</a:t>
            </a:r>
            <a:r>
              <a:rPr lang="bn-BD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897027"/>
      </p:ext>
    </p:extLst>
  </p:cSld>
  <p:clrMapOvr>
    <a:masterClrMapping/>
  </p:clrMapOvr>
  <p:transition>
    <p:pull dir="ld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solidFill>
            <a:srgbClr val="00B05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E:\JHSC TEACHER\Norul3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2209800" cy="2209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2971800" y="1600200"/>
            <a:ext cx="5791200" cy="3477875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মোঃনুরুল</a:t>
            </a:r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হক</a:t>
            </a:r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আই সি টি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ঝলম উচ্চ বিদ্যালয় ও কলেজ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ঝলম, </a:t>
            </a:r>
            <a:r>
              <a:rPr lang="en-US" sz="4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বরুড়া</a:t>
            </a:r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কুমিল্লা ।</a:t>
            </a:r>
            <a:endParaRPr lang="en-US" sz="4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নম্বর:01719-851592</a:t>
            </a:r>
            <a:endParaRPr lang="bn-IN" sz="4400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.jpg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t="-2" r="-180" b="1990"/>
          <a:stretch/>
        </p:blipFill>
        <p:spPr>
          <a:xfrm>
            <a:off x="3101279" y="1447800"/>
            <a:ext cx="3398641" cy="45720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762000"/>
            <a:ext cx="8153400" cy="5364163"/>
          </a:xfr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৭ম 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>
                <a:latin typeface="NikoshBAN" pitchFamily="2" charset="0"/>
                <a:cs typeface="NikoshBAN" pitchFamily="2" charset="0"/>
              </a:rPr>
            </a:b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বিষয়-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অধ্যায়-৩য়  </a:t>
            </a:r>
          </a:p>
          <a:p>
            <a:pPr algn="ctr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৫০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bn-IN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7595058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400" b="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b="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400" b="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নিরাপদ ও নৈতিক ব্যবহার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endParaRPr lang="en-US" sz="3600" b="0" dirty="0">
              <a:latin typeface="AtraiAMJ" pitchFamily="2" charset="0"/>
              <a:cs typeface="AtraiAMJ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5" name="Picture 4" descr="img0097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200"/>
            <a:ext cx="7620000" cy="42672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শিখন-ফল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নিরাপদ ও নৈতিক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 তা বলতে পারবে।</a:t>
            </a:r>
          </a:p>
          <a:p>
            <a:pPr>
              <a:buNone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নিরাপদ ও নৈতিক ব্যবহার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                         </a:t>
            </a:r>
            <a:endParaRPr lang="bn-BD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 বলতে পারবে।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           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233853055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914400" y="381000"/>
            <a:ext cx="769620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নিরাপদ ও নৈতিক</a:t>
            </a:r>
            <a:r>
              <a:rPr lang="en-US" sz="3600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bn-BD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ব্যবহার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4" descr="Picture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47800"/>
            <a:ext cx="6781800" cy="48006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373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endParaRPr lang="en-US" sz="2800" i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নৈতিক ব্যবহার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নিরাপদ ও নৈতিক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ব্যবহার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80010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নিরাপদ ও নৈতিক ব্যবহার</a:t>
            </a:r>
            <a:r>
              <a:rPr lang="en-US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আসক্তি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0" y="1600200"/>
            <a:ext cx="6248399" cy="483747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1215</TotalTime>
  <Words>214</Words>
  <Application>Microsoft Office PowerPoint</Application>
  <PresentationFormat>On-screen Show (4:3)</PresentationFormat>
  <Paragraphs>48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Slide 1</vt:lpstr>
      <vt:lpstr>শিক্ষক পরিচিতি</vt:lpstr>
      <vt:lpstr>Slide 3</vt:lpstr>
      <vt:lpstr>Slide 4</vt:lpstr>
      <vt:lpstr> আজকের পাঠঃ নিরাপদ ও নৈতিক ব্যবহার </vt:lpstr>
      <vt:lpstr>                            শিখন-ফল:</vt:lpstr>
      <vt:lpstr>নিরাপদ ও নৈতিকতার ব্যবহার</vt:lpstr>
      <vt:lpstr>Slide 8</vt:lpstr>
      <vt:lpstr> আসক্তি</vt:lpstr>
      <vt:lpstr>আসক্তি কি?</vt:lpstr>
      <vt:lpstr>ছবি তোলার ক্ষেত্রে নিরাপদ ও নৈতিকতার ব্যবহার</vt:lpstr>
      <vt:lpstr>একক কাজ </vt:lpstr>
      <vt:lpstr>উপস্থাপনা</vt:lpstr>
      <vt:lpstr>একক কাজ: সময়-০4 মিনিট</vt:lpstr>
      <vt:lpstr>               দলীয় কাজ:  সময়-০৮মিনিট</vt:lpstr>
      <vt:lpstr> সবাইকে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Acer</dc:creator>
  <cp:lastModifiedBy>HP</cp:lastModifiedBy>
  <cp:revision>502</cp:revision>
  <dcterms:created xsi:type="dcterms:W3CDTF">2006-08-16T00:00:00Z</dcterms:created>
  <dcterms:modified xsi:type="dcterms:W3CDTF">2020-03-28T06:36:46Z</dcterms:modified>
</cp:coreProperties>
</file>