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83" r:id="rId3"/>
    <p:sldId id="284" r:id="rId4"/>
    <p:sldId id="285" r:id="rId5"/>
    <p:sldId id="258" r:id="rId6"/>
    <p:sldId id="259" r:id="rId7"/>
    <p:sldId id="260" r:id="rId8"/>
    <p:sldId id="263" r:id="rId9"/>
    <p:sldId id="261" r:id="rId10"/>
    <p:sldId id="262" r:id="rId11"/>
    <p:sldId id="286" r:id="rId12"/>
    <p:sldId id="265" r:id="rId13"/>
    <p:sldId id="287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988F7-94AE-4582-8979-118BF1A1392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C517-B729-41B0-B72D-A4468B9D7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9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C517-B729-41B0-B72D-A4468B9D72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2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3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7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3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7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1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6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9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3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9F75-730B-44B3-B2B0-F4F38A871C0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7ED4E-D6D6-469E-912C-4DBC14D3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2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745" y="140677"/>
            <a:ext cx="11873132" cy="6555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3" y="245660"/>
            <a:ext cx="11741274" cy="63462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E5C0CD7-0774-40DD-AED3-D18F73658A5B}"/>
              </a:ext>
            </a:extLst>
          </p:cNvPr>
          <p:cNvSpPr/>
          <p:nvPr/>
        </p:nvSpPr>
        <p:spPr>
          <a:xfrm>
            <a:off x="540215" y="245660"/>
            <a:ext cx="10387885" cy="36163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bn-IN" sz="229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29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745" y="140677"/>
            <a:ext cx="11873132" cy="6555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982" y="205596"/>
            <a:ext cx="4359754" cy="6295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24" y="205596"/>
            <a:ext cx="3387661" cy="62958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736" y="270515"/>
            <a:ext cx="3951543" cy="616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5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AC7CB5D-41C7-41AD-93A6-B525F2F66A5D}"/>
              </a:ext>
            </a:extLst>
          </p:cNvPr>
          <p:cNvSpPr/>
          <p:nvPr/>
        </p:nvSpPr>
        <p:spPr>
          <a:xfrm>
            <a:off x="3632835" y="727590"/>
            <a:ext cx="4819650" cy="11079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জেনে নেই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28BCD2C-5C2B-42CB-BA55-88272377CE0F}"/>
              </a:ext>
            </a:extLst>
          </p:cNvPr>
          <p:cNvSpPr/>
          <p:nvPr/>
        </p:nvSpPr>
        <p:spPr>
          <a:xfrm>
            <a:off x="7115175" y="2003226"/>
            <a:ext cx="3581400" cy="1107996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endParaRPr lang="bn-IN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E0D0C30-C440-494E-ADAD-4A1A231A95DC}"/>
              </a:ext>
            </a:extLst>
          </p:cNvPr>
          <p:cNvSpPr/>
          <p:nvPr/>
        </p:nvSpPr>
        <p:spPr>
          <a:xfrm>
            <a:off x="914400" y="1975008"/>
            <a:ext cx="3581400" cy="1107996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পাড়ি</a:t>
            </a:r>
            <a:endParaRPr lang="bn-IN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B49493B-F727-492B-AB14-F33838EB9914}"/>
              </a:ext>
            </a:extLst>
          </p:cNvPr>
          <p:cNvSpPr/>
          <p:nvPr/>
        </p:nvSpPr>
        <p:spPr>
          <a:xfrm>
            <a:off x="838200" y="4203144"/>
            <a:ext cx="358140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হাঁক</a:t>
            </a:r>
            <a:endParaRPr lang="bn-IN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A62AA1E-FF46-40A6-B013-6350C1A5421D}"/>
              </a:ext>
            </a:extLst>
          </p:cNvPr>
          <p:cNvSpPr/>
          <p:nvPr/>
        </p:nvSpPr>
        <p:spPr>
          <a:xfrm>
            <a:off x="7115175" y="4009578"/>
            <a:ext cx="3581400" cy="1569660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চিৎকার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ডাকা</a:t>
            </a:r>
            <a:endParaRPr lang="bn-IN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373A8CE-2EF0-486C-B67F-6B4E7179445C}"/>
              </a:ext>
            </a:extLst>
          </p:cNvPr>
          <p:cNvSpPr/>
          <p:nvPr/>
        </p:nvSpPr>
        <p:spPr>
          <a:xfrm>
            <a:off x="5593080" y="1953456"/>
            <a:ext cx="50292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9BDC96E-8046-418F-909D-E620426ABC6F}"/>
              </a:ext>
            </a:extLst>
          </p:cNvPr>
          <p:cNvSpPr/>
          <p:nvPr/>
        </p:nvSpPr>
        <p:spPr>
          <a:xfrm>
            <a:off x="5593080" y="4232461"/>
            <a:ext cx="50292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8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6" grpId="0" animBg="1"/>
      <p:bldP spid="20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745" y="140677"/>
            <a:ext cx="11873132" cy="6555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13468" y="2095037"/>
            <a:ext cx="8840175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কতটুক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203" y="3434079"/>
            <a:ext cx="8840175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8204" y="4747447"/>
            <a:ext cx="8840175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আঁচলে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2748" y="530982"/>
            <a:ext cx="3657600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8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42BC4C4-B66D-4958-97F8-48DE501B5D27}"/>
              </a:ext>
            </a:extLst>
          </p:cNvPr>
          <p:cNvSpPr/>
          <p:nvPr/>
        </p:nvSpPr>
        <p:spPr>
          <a:xfrm>
            <a:off x="631883" y="3637092"/>
            <a:ext cx="109282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আগামী ক্লাসে কবিতাটির  নির্ধারিত অংশ বাড়ি থেকে আবৃত্তির জন্য চর্চা করে আসবে।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1AFC88-FA10-4BEB-AB44-1A2CE33B03B2}"/>
              </a:ext>
            </a:extLst>
          </p:cNvPr>
          <p:cNvSpPr/>
          <p:nvPr/>
        </p:nvSpPr>
        <p:spPr>
          <a:xfrm>
            <a:off x="4108669" y="1015653"/>
            <a:ext cx="3974661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745" y="140677"/>
            <a:ext cx="11873132" cy="6555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73" y="200637"/>
            <a:ext cx="11767278" cy="644000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060235C-BA63-4AAC-B96A-B5CC754C7AE3}"/>
              </a:ext>
            </a:extLst>
          </p:cNvPr>
          <p:cNvSpPr/>
          <p:nvPr/>
        </p:nvSpPr>
        <p:spPr>
          <a:xfrm>
            <a:off x="1535874" y="1115753"/>
            <a:ext cx="899688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9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B02957-CB50-4E46-93B4-F053A459E8DB}"/>
              </a:ext>
            </a:extLst>
          </p:cNvPr>
          <p:cNvSpPr/>
          <p:nvPr/>
        </p:nvSpPr>
        <p:spPr>
          <a:xfrm>
            <a:off x="2933700" y="212779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মোঃ রফিকুল ইসলাম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নায়াপাড়া সরকারি প্রাথমিক বিদ্যালয়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চৌহালী-সিরাজগঞ্জ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3418DF60-6CD5-4960-85F4-487DDFAB7FF0}"/>
              </a:ext>
            </a:extLst>
          </p:cNvPr>
          <p:cNvSpPr/>
          <p:nvPr/>
        </p:nvSpPr>
        <p:spPr>
          <a:xfrm>
            <a:off x="4251960" y="847636"/>
            <a:ext cx="3916680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7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xmlns="" id="{6B93DEAE-6DF5-429B-8A18-DA18CF4409EE}"/>
              </a:ext>
            </a:extLst>
          </p:cNvPr>
          <p:cNvSpPr/>
          <p:nvPr/>
        </p:nvSpPr>
        <p:spPr>
          <a:xfrm>
            <a:off x="4251960" y="847636"/>
            <a:ext cx="3916680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3801F1A-1DFC-4030-AB47-36399E85AFF1}"/>
              </a:ext>
            </a:extLst>
          </p:cNvPr>
          <p:cNvSpPr/>
          <p:nvPr/>
        </p:nvSpPr>
        <p:spPr>
          <a:xfrm>
            <a:off x="802257" y="2269350"/>
            <a:ext cx="97909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বাংলা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হাঁক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সময়ঃ ৪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9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xmlns="" id="{FCD138D2-A28E-408D-8E9F-FF838D21D560}"/>
              </a:ext>
            </a:extLst>
          </p:cNvPr>
          <p:cNvSpPr/>
          <p:nvPr/>
        </p:nvSpPr>
        <p:spPr>
          <a:xfrm>
            <a:off x="4137660" y="801916"/>
            <a:ext cx="3916680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3DBDB09-715E-4EEC-BC58-96D89AE4A89F}"/>
              </a:ext>
            </a:extLst>
          </p:cNvPr>
          <p:cNvSpPr/>
          <p:nvPr/>
        </p:nvSpPr>
        <p:spPr>
          <a:xfrm>
            <a:off x="853440" y="1853476"/>
            <a:ext cx="1097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.১.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১বাক্য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69AF7C7-71A5-4EBA-A8F3-99BFC8C6E408}"/>
              </a:ext>
            </a:extLst>
          </p:cNvPr>
          <p:cNvSpPr/>
          <p:nvPr/>
        </p:nvSpPr>
        <p:spPr>
          <a:xfrm>
            <a:off x="853440" y="2930694"/>
            <a:ext cx="1150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১.১.১ শব্দে ব্যবহৃত বাংলা যুক্তবর্ণের ধ্বনি স্পষ্ট ও শুদ্ধভাবে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97FEC3-6F40-4422-8470-21EC7ED384C2}"/>
              </a:ext>
            </a:extLst>
          </p:cNvPr>
          <p:cNvSpPr/>
          <p:nvPr/>
        </p:nvSpPr>
        <p:spPr>
          <a:xfrm>
            <a:off x="853440" y="4483918"/>
            <a:ext cx="1097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.১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67391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745" y="140677"/>
            <a:ext cx="11873132" cy="6555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05" y="221773"/>
            <a:ext cx="11641547" cy="5291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02252" y="5670128"/>
            <a:ext cx="67010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25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745" y="140677"/>
            <a:ext cx="11873132" cy="6555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2904" y="5817169"/>
            <a:ext cx="67010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দেখেছ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9584" y="5791294"/>
            <a:ext cx="67010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দেখেছ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69" y="227573"/>
            <a:ext cx="5536371" cy="52664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873" y="227573"/>
            <a:ext cx="5536371" cy="52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8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745" y="140677"/>
            <a:ext cx="11873132" cy="6555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9D53FA6-444F-4D29-94ED-ADFA898FF2F8}"/>
              </a:ext>
            </a:extLst>
          </p:cNvPr>
          <p:cNvSpPr/>
          <p:nvPr/>
        </p:nvSpPr>
        <p:spPr>
          <a:xfrm>
            <a:off x="3761927" y="3667168"/>
            <a:ext cx="4658768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9D53FA6-444F-4D29-94ED-ADFA898FF2F8}"/>
              </a:ext>
            </a:extLst>
          </p:cNvPr>
          <p:cNvSpPr/>
          <p:nvPr/>
        </p:nvSpPr>
        <p:spPr>
          <a:xfrm>
            <a:off x="2999927" y="1431210"/>
            <a:ext cx="5830174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72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70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745" y="140677"/>
            <a:ext cx="11873132" cy="6555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7812" y="3033728"/>
            <a:ext cx="7685932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৩২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745" y="140677"/>
            <a:ext cx="11873132" cy="6555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" y="241300"/>
            <a:ext cx="11761177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160</Words>
  <Application>Microsoft Office PowerPoint</Application>
  <PresentationFormat>Widescreen</PresentationFormat>
  <Paragraphs>41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Niamot Ullah</dc:creator>
  <cp:lastModifiedBy>Niamot Ullah</cp:lastModifiedBy>
  <cp:revision>19</cp:revision>
  <dcterms:created xsi:type="dcterms:W3CDTF">2020-02-29T13:22:18Z</dcterms:created>
  <dcterms:modified xsi:type="dcterms:W3CDTF">2020-03-28T10:51:28Z</dcterms:modified>
</cp:coreProperties>
</file>