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1"/>
  </p:notesMasterIdLst>
  <p:sldIdLst>
    <p:sldId id="257" r:id="rId2"/>
    <p:sldId id="260" r:id="rId3"/>
    <p:sldId id="261" r:id="rId4"/>
    <p:sldId id="263" r:id="rId5"/>
    <p:sldId id="264" r:id="rId6"/>
    <p:sldId id="259" r:id="rId7"/>
    <p:sldId id="286" r:id="rId8"/>
    <p:sldId id="288" r:id="rId9"/>
    <p:sldId id="280" r:id="rId10"/>
    <p:sldId id="272" r:id="rId11"/>
    <p:sldId id="273" r:id="rId12"/>
    <p:sldId id="281" r:id="rId13"/>
    <p:sldId id="275" r:id="rId14"/>
    <p:sldId id="287" r:id="rId15"/>
    <p:sldId id="289" r:id="rId16"/>
    <p:sldId id="278" r:id="rId17"/>
    <p:sldId id="268" r:id="rId18"/>
    <p:sldId id="276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3" d="100"/>
          <a:sy n="93" d="100"/>
        </p:scale>
        <p:origin x="-1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1EBFD-15D6-48A0-AF9F-F667CFD6C0BC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E34D8-4230-4CE9-BE28-AE9DF6DC8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35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E34D8-4230-4CE9-BE28-AE9DF6DC8C7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8734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E34D8-4230-4CE9-BE28-AE9DF6DC8C7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908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E34D8-4230-4CE9-BE28-AE9DF6DC8C7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9544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E34D8-4230-4CE9-BE28-AE9DF6DC8C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4712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E34D8-4230-4CE9-BE28-AE9DF6DC8C7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4695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E34D8-4230-4CE9-BE28-AE9DF6DC8C7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5548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E34D8-4230-4CE9-BE28-AE9DF6DC8C7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934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5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7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04800" y="0"/>
            <a:ext cx="8001000" cy="1447800"/>
          </a:xfrm>
          <a:prstGeom prst="flowChartAlternateProcess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lc="http://schemas.openxmlformats.org/drawingml/2006/lockedCanvas"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8000" b="1" dirty="0" err="1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lc="http://schemas.openxmlformats.org/drawingml/2006/lockedCanvas"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8000" b="1" dirty="0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lc="http://schemas.openxmlformats.org/drawingml/2006/lockedCanvas"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 smtClean="0">
              <a:ln w="11430"/>
              <a:blipFill dpi="0" rotWithShape="1">
                <a:blip r:embed="rId3">
                  <a:extLst>
                    <a:ext uri="{28A0092B-C50C-407E-A947-70E740481C1C}">
                      <a14:useLocalDpi xmlns:lc="http://schemas.openxmlformats.org/drawingml/2006/lockedCanvas"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3" descr="pi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00200"/>
            <a:ext cx="6934200" cy="4953000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1452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5334000"/>
            <a:ext cx="8229600" cy="1524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রূপসী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দিকদিগন্তে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অপরুপ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আভা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7"/>
          <a:stretch/>
        </p:blipFill>
        <p:spPr>
          <a:xfrm>
            <a:off x="228601" y="0"/>
            <a:ext cx="31242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1" y="0"/>
            <a:ext cx="35052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2590800"/>
            <a:ext cx="2590800" cy="2308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2667000"/>
            <a:ext cx="2590800" cy="2352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7047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495800" y="0"/>
            <a:ext cx="3809999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0"/>
            <a:ext cx="3276600" cy="2358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514600"/>
            <a:ext cx="4038600" cy="2546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48"/>
          <a:stretch/>
        </p:blipFill>
        <p:spPr>
          <a:xfrm>
            <a:off x="4572000" y="2514600"/>
            <a:ext cx="42672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52400" y="52578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বর্ষণমুখর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অরণ্যের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কেয়া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শিহরায়</a:t>
            </a:r>
            <a:r>
              <a:rPr lang="en-US" sz="2800" dirty="0" smtClean="0"/>
              <a:t>, </a:t>
            </a:r>
            <a:r>
              <a:rPr lang="en-US" sz="2800" dirty="0" err="1" smtClean="0"/>
              <a:t>রোদ্র</a:t>
            </a:r>
            <a:r>
              <a:rPr lang="en-US" sz="2800" dirty="0" smtClean="0"/>
              <a:t>- </a:t>
            </a:r>
            <a:r>
              <a:rPr lang="en-US" sz="2800" dirty="0" err="1" smtClean="0"/>
              <a:t>দগ্ধ</a:t>
            </a:r>
            <a:r>
              <a:rPr lang="en-US" sz="2800" dirty="0" smtClean="0"/>
              <a:t> </a:t>
            </a:r>
            <a:r>
              <a:rPr lang="en-US" sz="2800" dirty="0" err="1" smtClean="0"/>
              <a:t>ধানক্ষেত</a:t>
            </a:r>
            <a:r>
              <a:rPr lang="en-US" sz="2800" dirty="0" smtClean="0"/>
              <a:t> </a:t>
            </a:r>
            <a:r>
              <a:rPr lang="en-US" sz="2800" dirty="0" err="1" smtClean="0"/>
              <a:t>আজ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স্পর্শ</a:t>
            </a:r>
            <a:r>
              <a:rPr lang="en-US" sz="2800" dirty="0" smtClean="0"/>
              <a:t> </a:t>
            </a:r>
            <a:r>
              <a:rPr lang="en-US" sz="2800" dirty="0" err="1" smtClean="0"/>
              <a:t>পেতে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চায়</a:t>
            </a:r>
            <a:r>
              <a:rPr lang="en-US" sz="2800" dirty="0" smtClean="0"/>
              <a:t>,</a:t>
            </a:r>
          </a:p>
          <a:p>
            <a:r>
              <a:rPr lang="en-US" sz="2800" dirty="0" err="1" smtClean="0"/>
              <a:t>নদীর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ফাটলে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বন্যা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আনে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পূর্ণ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প্রানের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জোয়ার</a:t>
            </a:r>
            <a:r>
              <a:rPr lang="en-US" sz="2800" dirty="0" smtClean="0"/>
              <a:t>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45223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0"/>
            <a:ext cx="33528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0"/>
            <a:ext cx="3843537" cy="2510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19400"/>
            <a:ext cx="34290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19400"/>
            <a:ext cx="37338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52400" y="533400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রুগ্ন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বৃদ্ধ</a:t>
            </a:r>
            <a:r>
              <a:rPr lang="en-US" sz="2800" dirty="0" smtClean="0"/>
              <a:t> </a:t>
            </a:r>
            <a:r>
              <a:rPr lang="en-US" sz="2800" dirty="0" err="1" smtClean="0"/>
              <a:t>ভিখারির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রগ</a:t>
            </a:r>
            <a:r>
              <a:rPr lang="en-US" sz="2800" dirty="0" smtClean="0"/>
              <a:t> –</a:t>
            </a:r>
            <a:r>
              <a:rPr lang="en-US" sz="2800" dirty="0" err="1" smtClean="0"/>
              <a:t>ওঠা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হাতের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মতন</a:t>
            </a:r>
            <a:endParaRPr lang="en-US" sz="2800" dirty="0" smtClean="0"/>
          </a:p>
          <a:p>
            <a:r>
              <a:rPr lang="en-US" sz="2800" dirty="0" err="1" smtClean="0"/>
              <a:t>রুক্ষ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মাঠ</a:t>
            </a:r>
            <a:r>
              <a:rPr lang="en-US" sz="2800" dirty="0" smtClean="0"/>
              <a:t> </a:t>
            </a:r>
            <a:r>
              <a:rPr lang="en-US" sz="2800" dirty="0" err="1" smtClean="0"/>
              <a:t>আসমান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শোনে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সেই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বর্ষণের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সুর</a:t>
            </a:r>
            <a:r>
              <a:rPr lang="en-US" sz="2800" dirty="0" smtClean="0"/>
              <a:t>,</a:t>
            </a:r>
          </a:p>
          <a:p>
            <a:r>
              <a:rPr lang="en-US" sz="2800" dirty="0" err="1" smtClean="0"/>
              <a:t>তৃষিত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বনের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সাথে</a:t>
            </a:r>
            <a:r>
              <a:rPr lang="en-US" sz="2800" dirty="0" smtClean="0"/>
              <a:t> </a:t>
            </a:r>
            <a:r>
              <a:rPr lang="en-US" sz="2800" dirty="0" err="1" smtClean="0"/>
              <a:t>জেগে</a:t>
            </a:r>
            <a:r>
              <a:rPr lang="en-US" sz="2800" dirty="0" smtClean="0"/>
              <a:t> </a:t>
            </a:r>
            <a:r>
              <a:rPr lang="en-US" sz="2800" dirty="0" err="1" smtClean="0"/>
              <a:t>ওঠে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তৃষাতপ্ত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মন</a:t>
            </a:r>
            <a:r>
              <a:rPr lang="en-US" sz="2800" dirty="0" smtClean="0"/>
              <a:t>,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76226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0"/>
            <a:ext cx="3657600" cy="2219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2590800"/>
            <a:ext cx="3352800" cy="2617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0"/>
            <a:ext cx="32004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28600" y="525780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পাড়ি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যেতে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বহু</a:t>
            </a:r>
            <a:r>
              <a:rPr lang="en-US" sz="2800" dirty="0" smtClean="0"/>
              <a:t> </a:t>
            </a:r>
            <a:r>
              <a:rPr lang="en-US" sz="2800" dirty="0" err="1" smtClean="0"/>
              <a:t>পথ,প্রান্তর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বন্ধুর</a:t>
            </a:r>
            <a:r>
              <a:rPr lang="en-US" sz="2800" dirty="0" smtClean="0"/>
              <a:t> ,</a:t>
            </a:r>
          </a:p>
          <a:p>
            <a:r>
              <a:rPr lang="en-US" sz="2800" dirty="0" err="1" smtClean="0"/>
              <a:t>যেখানে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বিস্মৃত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পড়ে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আছে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নিঃসঙ্গ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নির্জন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সেখানে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বর্ষার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মেঘ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জাগে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আজ</a:t>
            </a:r>
            <a:r>
              <a:rPr lang="en-US" sz="2800" dirty="0" smtClean="0"/>
              <a:t> </a:t>
            </a:r>
            <a:r>
              <a:rPr lang="en-US" sz="2800" dirty="0" err="1" smtClean="0"/>
              <a:t>বষন্ন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মেদুর</a:t>
            </a:r>
            <a:r>
              <a:rPr lang="en-US" sz="2800" dirty="0" smtClean="0"/>
              <a:t> 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800"/>
            <a:ext cx="3252717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8742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19200" y="0"/>
            <a:ext cx="5105400" cy="1219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একক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কাজঃ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 descr="22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5105400" cy="304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4419600"/>
            <a:ext cx="8553450" cy="914400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১। ফররুখ আহমদ ঢাকা বেতারে  কোন পদে নিয়োজিত ছিলেন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5562600"/>
            <a:ext cx="86106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ফররুখ আহমদের দুটি কাব্যগ্রন্থের নাম লিখ ?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6172200"/>
            <a:ext cx="83058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ফররুখ আহমদের পিতার নাম কী ?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 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0"/>
            <a:ext cx="5133136" cy="1107996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দলীয়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কাজঃ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</a:t>
            </a:r>
            <a:endParaRPr lang="en-US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4114800" cy="3257550"/>
          </a:xfrm>
          <a:prstGeom prst="rect">
            <a:avLst/>
          </a:prstGeom>
        </p:spPr>
      </p:pic>
      <p:pic>
        <p:nvPicPr>
          <p:cNvPr id="5" name="Picture 4" descr="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981200"/>
            <a:ext cx="4038600" cy="3333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12954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ক। </a:t>
            </a:r>
            <a:r>
              <a:rPr lang="en-US" sz="2800" dirty="0" err="1" smtClean="0"/>
              <a:t>দল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12954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খ। </a:t>
            </a:r>
            <a:r>
              <a:rPr lang="en-US" sz="2800" dirty="0" err="1" smtClean="0"/>
              <a:t>দল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380672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 এলো – বহু প্রতীক্ষিত বৃষ্টি,উক্তি টি বুঝিয়ে লিখ ?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বিদ্যুৎ-রূপসী পরী মেঘে মেঘে হয়েছে সওয়ার,বলতে কবি কী বুঝিয়েছেন ?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27290" y="1524000"/>
            <a:ext cx="3035710" cy="92177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আরোহী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2895600"/>
            <a:ext cx="2743200" cy="914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তৃষ্ণাতপ্ত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4267200"/>
            <a:ext cx="2743200" cy="914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নির্জন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1524000"/>
            <a:ext cx="2743200" cy="9217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সওয়ার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10036" y="2895600"/>
            <a:ext cx="3433964" cy="1143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পিপাসায়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27290" y="4267200"/>
            <a:ext cx="3035710" cy="914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জনশূন্য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9" y="2743200"/>
            <a:ext cx="2032001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23"/>
          <a:stretch/>
        </p:blipFill>
        <p:spPr>
          <a:xfrm>
            <a:off x="3428999" y="4038600"/>
            <a:ext cx="2064590" cy="125226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ounded Rectangle 15"/>
          <p:cNvSpPr/>
          <p:nvPr/>
        </p:nvSpPr>
        <p:spPr>
          <a:xfrm>
            <a:off x="381000" y="5486400"/>
            <a:ext cx="2743200" cy="914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801751" y="5562600"/>
            <a:ext cx="3035710" cy="914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অসমতল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5410200"/>
            <a:ext cx="22098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582080" y="64784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2" descr="D:\b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9" y="1337187"/>
            <a:ext cx="1973943" cy="1295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1" name="Rounded Rectangle 20"/>
          <p:cNvSpPr/>
          <p:nvPr/>
        </p:nvSpPr>
        <p:spPr>
          <a:xfrm>
            <a:off x="1447800" y="152400"/>
            <a:ext cx="60198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শব্দের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অর্থ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দেখিঃ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0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333 -0.01597 L -0.51667 -0.0159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  <p:bldP spid="17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7400" y="0"/>
            <a:ext cx="4724400" cy="1143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1" y="5257800"/>
            <a:ext cx="4800600" cy="1143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সওয়ার শব্দের অর্থ কী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3429000"/>
            <a:ext cx="4572000" cy="15311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২।“বৃষ্টি”কবিতাটিতে কোন কোন নদীর কথা বলা হয়েছে?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1600200"/>
            <a:ext cx="4495800" cy="15268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‘সাত সাগরের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ফররুখ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আহমদের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15000" y="5334000"/>
            <a:ext cx="3200400" cy="1143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৩।আরোহী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38800" y="1600200"/>
            <a:ext cx="3200400" cy="1143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91200" y="3581400"/>
            <a:ext cx="3200400" cy="1143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২।মেঘনা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18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81000" y="4800600"/>
            <a:ext cx="8382000" cy="1830262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  <a:tabLst>
                <a:tab pos="2863850" algn="l"/>
              </a:tabLst>
            </a:pPr>
            <a:r>
              <a:rPr lang="bn-IN" sz="3600" dirty="0" smtClean="0">
                <a:solidFill>
                  <a:schemeClr val="tx1"/>
                </a:solidFill>
              </a:rPr>
              <a:t>‘</a:t>
            </a:r>
            <a:r>
              <a:rPr lang="bn-IN" sz="3200" dirty="0" smtClean="0">
                <a:solidFill>
                  <a:schemeClr val="tx1"/>
                </a:solidFill>
              </a:rPr>
              <a:t>বৃষ্টি’ কবিতায় আকাশকে ‘বিদগ্ধ আকাশ বলা হয়েছে কেন ?-তা </a:t>
            </a:r>
            <a:r>
              <a:rPr lang="bn-IN" sz="3200" dirty="0" smtClean="0">
                <a:solidFill>
                  <a:schemeClr val="tx1"/>
                </a:solidFill>
              </a:rPr>
              <a:t>বুঝিয়ে </a:t>
            </a:r>
            <a:r>
              <a:rPr lang="bn-IN" sz="3200" dirty="0" smtClean="0">
                <a:solidFill>
                  <a:schemeClr val="tx1"/>
                </a:solidFill>
              </a:rPr>
              <a:t>লিখ ?  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219200"/>
            <a:ext cx="66294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Horizontal Scroll 4"/>
          <p:cNvSpPr/>
          <p:nvPr/>
        </p:nvSpPr>
        <p:spPr>
          <a:xfrm>
            <a:off x="1447800" y="-228600"/>
            <a:ext cx="5410200" cy="1295400"/>
          </a:xfrm>
          <a:prstGeom prst="horizontalScroll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54528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বাড়ীর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কাজঃ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94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2" y="1524000"/>
            <a:ext cx="2050473" cy="2000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34612" y="1524000"/>
            <a:ext cx="2171700" cy="20002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5800" y="304800"/>
            <a:ext cx="7010400" cy="11079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সকলকে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ধন্যবাদ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69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905000"/>
            <a:ext cx="4114800" cy="365760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শিক্ষক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আসমা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আখতার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সহঃ</a:t>
            </a:r>
            <a:r>
              <a:rPr lang="en-US" sz="3200" dirty="0" smtClean="0">
                <a:solidFill>
                  <a:schemeClr val="tx1"/>
                </a:solidFill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</a:rPr>
              <a:t>কম্পিউটার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খলনা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ইসলামিয়া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ফাজিল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মাদ্রাসা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সুবরাজপুর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পত্নীতলা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নওগাঁ</a:t>
            </a:r>
            <a:r>
              <a:rPr lang="en-US" sz="2400" dirty="0" smtClean="0">
                <a:solidFill>
                  <a:schemeClr val="tx1"/>
                </a:solidFill>
              </a:rPr>
              <a:t>।</a:t>
            </a:r>
          </a:p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95800" y="1905000"/>
            <a:ext cx="4191000" cy="3733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পাঠ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পরিচিতি</a:t>
            </a:r>
            <a:endParaRPr lang="en-US" sz="44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শ্রেণীঃ</a:t>
            </a:r>
            <a:r>
              <a:rPr lang="en-US" sz="2800" dirty="0" smtClean="0">
                <a:solidFill>
                  <a:schemeClr val="tx1"/>
                </a:solidFill>
              </a:rPr>
              <a:t>      ৯ম/১০ম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বিষয়ঃ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বাংলা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কবিতা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সময়ঃ</a:t>
            </a:r>
            <a:r>
              <a:rPr lang="en-US" sz="2800" dirty="0" smtClean="0">
                <a:solidFill>
                  <a:schemeClr val="tx1"/>
                </a:solidFill>
              </a:rPr>
              <a:t> ৪৫মিনিট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152400"/>
            <a:ext cx="5029200" cy="1446550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পরিচিতি</a:t>
            </a:r>
            <a:endParaRPr lang="en-US" sz="8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72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5386729"/>
            <a:ext cx="8839200" cy="10571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বলো আকাশ থেকে কী পড়ছে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1524000"/>
            <a:ext cx="3123063" cy="3352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4000"/>
            <a:ext cx="2819400" cy="3333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Flowchart: Terminator 8"/>
          <p:cNvSpPr/>
          <p:nvPr/>
        </p:nvSpPr>
        <p:spPr>
          <a:xfrm>
            <a:off x="0" y="152400"/>
            <a:ext cx="8991600" cy="1143000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প্রতি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</a:rPr>
              <a:t>দৃষ্টি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আকর্ষন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করছি</a:t>
            </a:r>
            <a:r>
              <a:rPr lang="en-US" sz="3600" dirty="0" smtClean="0">
                <a:solidFill>
                  <a:schemeClr val="tx1"/>
                </a:solidFill>
              </a:rPr>
              <a:t>;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1524000"/>
            <a:ext cx="2819400" cy="3296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1701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4800" y="5562600"/>
            <a:ext cx="7344202" cy="990600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কবি-ফররুখ আহমদ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2209800"/>
            <a:ext cx="3447893" cy="3028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152400" y="228600"/>
            <a:ext cx="8839200" cy="1015663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আজকের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পাঠ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শিরোনাম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1905000"/>
            <a:ext cx="2971800" cy="1569660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বৃষ্টি</a:t>
            </a:r>
            <a:endParaRPr lang="en-US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68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1905000"/>
            <a:ext cx="7848600" cy="9906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পারবে ।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2971800"/>
            <a:ext cx="7924800" cy="9906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শুদ্ধ উচ্চারণে আবৃত্তি করতে পারবে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5334000"/>
            <a:ext cx="7924800" cy="9906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 বিষয়বস্তু বর্ণনা করতে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402608"/>
            <a:ext cx="5715000" cy="1197591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4038600"/>
            <a:ext cx="7924800" cy="9906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কঠিন শব্দের অর্থ বলতে ও লিখতে পারবে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78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648200" y="5029200"/>
            <a:ext cx="4495800" cy="167991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 জীবন-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১৯৪৭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১৯৭২ সাল পর্যন্ত ঢাকা বেতারে স্টাফ রাইটার ছিলেন।  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-5123543" y="5562600"/>
            <a:ext cx="4132943" cy="114299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 শে অক্টোবর,১৯৭৪ সালে ।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410200" y="0"/>
            <a:ext cx="3468788" cy="16669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১৯১৮সালের ১০ই জুন মাগুরা জেলার মাঝআইল গ্রামে।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1219200"/>
            <a:ext cx="2214469" cy="1875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3" descr="C:\Users\Cambrian College\Pictures\b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00400"/>
            <a:ext cx="193791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5181600" y="1752600"/>
            <a:ext cx="3810000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-খান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সাবের সৈয়দ হাতেম আলী। 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0"/>
            <a:ext cx="4467890" cy="923330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কবি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পরিচিতি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29200" y="3124200"/>
            <a:ext cx="4114800" cy="1828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জীবনঃ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স্কটিশ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দর্শনে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অর্নাসের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52400" y="5410200"/>
            <a:ext cx="4419600" cy="1295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গ্রন্থঃ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মাঝি,সিরাজাম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মুনিরা,হাতেমতায়ী,পাখির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0" y="3352800"/>
            <a:ext cx="2895600" cy="1981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আদুমজী,একুশের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পদক,বাংলা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একাডেমি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2400" y="1524000"/>
            <a:ext cx="2514600" cy="1524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১৯৭৪সালে ১৯শে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5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13" grpId="0" animBg="1"/>
      <p:bldP spid="15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-8534400" y="5488749"/>
            <a:ext cx="4000500" cy="74958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 শে অক্টোবর,১৯৭৪ সালে ।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0"/>
            <a:ext cx="4572000" cy="1107996"/>
          </a:xfrm>
          <a:prstGeom prst="rect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আদর্শ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পাঠ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 descr="61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371600"/>
            <a:ext cx="5638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156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152400"/>
            <a:ext cx="5943600" cy="914400"/>
          </a:xfrm>
          <a:prstGeom prst="round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করছে।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3744583" cy="4343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867400" y="533400"/>
            <a:ext cx="1524000" cy="6096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 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3000" y="1371600"/>
            <a:ext cx="3429000" cy="609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ফররুখ আহমদ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2209800"/>
            <a:ext cx="3725906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709"/>
          <a:stretch/>
        </p:blipFill>
        <p:spPr>
          <a:xfrm>
            <a:off x="228600" y="0"/>
            <a:ext cx="41910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0"/>
            <a:ext cx="40386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09600" y="38862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বৃষ্টি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এলো</a:t>
            </a:r>
            <a:r>
              <a:rPr lang="en-US" sz="3200" dirty="0" smtClean="0"/>
              <a:t> … </a:t>
            </a:r>
            <a:r>
              <a:rPr lang="en-US" sz="3200" dirty="0" err="1" smtClean="0"/>
              <a:t>বহু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প্রতীক্ষিত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বৃষ্টি</a:t>
            </a:r>
            <a:r>
              <a:rPr lang="en-US" sz="3200" dirty="0" smtClean="0"/>
              <a:t>! – </a:t>
            </a:r>
            <a:r>
              <a:rPr lang="en-US" sz="3200" dirty="0" err="1" smtClean="0"/>
              <a:t>পদ্মা</a:t>
            </a:r>
            <a:r>
              <a:rPr lang="en-US" sz="3200" dirty="0" smtClean="0"/>
              <a:t> </a:t>
            </a:r>
            <a:r>
              <a:rPr lang="en-US" sz="3200" dirty="0" err="1" smtClean="0"/>
              <a:t>মেঘনার</a:t>
            </a:r>
            <a:endParaRPr lang="en-US" sz="3200" dirty="0" smtClean="0"/>
          </a:p>
          <a:p>
            <a:r>
              <a:rPr lang="en-US" sz="3200" dirty="0" err="1" smtClean="0"/>
              <a:t>দুপাশে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আবাদি</a:t>
            </a:r>
            <a:r>
              <a:rPr lang="en-US" sz="3200" dirty="0" smtClean="0"/>
              <a:t> </a:t>
            </a:r>
            <a:r>
              <a:rPr lang="en-US" sz="3200" dirty="0" err="1" smtClean="0"/>
              <a:t>গ্রামে</a:t>
            </a:r>
            <a:r>
              <a:rPr lang="en-US" sz="3200" dirty="0" smtClean="0"/>
              <a:t>, </a:t>
            </a:r>
            <a:r>
              <a:rPr lang="en-US" sz="3200" dirty="0" err="1" smtClean="0"/>
              <a:t>বৃষ্টি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এলো</a:t>
            </a:r>
            <a:r>
              <a:rPr lang="en-US" sz="3200" dirty="0" smtClean="0"/>
              <a:t> </a:t>
            </a:r>
            <a:r>
              <a:rPr lang="en-US" sz="3200" dirty="0" err="1" smtClean="0"/>
              <a:t>পুরের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হাওয়ায়</a:t>
            </a:r>
            <a:r>
              <a:rPr lang="en-US" sz="3200" dirty="0" smtClean="0"/>
              <a:t>,</a:t>
            </a:r>
          </a:p>
          <a:p>
            <a:r>
              <a:rPr lang="en-US" sz="3200" dirty="0" err="1" smtClean="0"/>
              <a:t>বিদগ্ধ</a:t>
            </a:r>
            <a:r>
              <a:rPr lang="en-US" sz="3200" dirty="0" smtClean="0"/>
              <a:t> </a:t>
            </a:r>
            <a:r>
              <a:rPr lang="en-US" sz="3200" dirty="0" err="1" smtClean="0"/>
              <a:t>আকাশ,মাঠ</a:t>
            </a:r>
            <a:r>
              <a:rPr lang="en-US" sz="3200" dirty="0" smtClean="0"/>
              <a:t> </a:t>
            </a:r>
            <a:r>
              <a:rPr lang="en-US" sz="3200" dirty="0" err="1" smtClean="0"/>
              <a:t>ডেকে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গেল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কাজল</a:t>
            </a:r>
            <a:r>
              <a:rPr lang="en-US" sz="3200" dirty="0" smtClean="0"/>
              <a:t> </a:t>
            </a:r>
            <a:r>
              <a:rPr lang="en-US" sz="3200" dirty="0" err="1" smtClean="0"/>
              <a:t>ছায়া</a:t>
            </a:r>
            <a:r>
              <a:rPr lang="en-US" sz="3200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53663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2122</TotalTime>
  <Words>426</Words>
  <Application>Microsoft Office PowerPoint</Application>
  <PresentationFormat>On-screen Show (4:3)</PresentationFormat>
  <Paragraphs>99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Asif khan</dc:creator>
  <cp:lastModifiedBy>USER</cp:lastModifiedBy>
  <cp:revision>365</cp:revision>
  <dcterms:created xsi:type="dcterms:W3CDTF">2006-08-16T00:00:00Z</dcterms:created>
  <dcterms:modified xsi:type="dcterms:W3CDTF">2020-03-28T07:29:43Z</dcterms:modified>
</cp:coreProperties>
</file>