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D147F-B90C-4CA1-9CA1-F15365E07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4BD52-6906-48BC-8C2D-CD21550B6F8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BD" sz="27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আবহাওয়া বলতে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7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700" dirty="0"/>
        </a:p>
      </dgm:t>
    </dgm:pt>
    <dgm:pt modelId="{87376C24-3151-40B4-860A-CD3E7BDA2D54}" type="parTrans" cxnId="{7B371CD0-F734-4635-9521-F02C05436578}">
      <dgm:prSet/>
      <dgm:spPr/>
      <dgm:t>
        <a:bodyPr/>
        <a:lstStyle/>
        <a:p>
          <a:endParaRPr lang="en-US"/>
        </a:p>
      </dgm:t>
    </dgm:pt>
    <dgm:pt modelId="{208C5A0B-95F1-4279-B058-F7030A949169}" type="sibTrans" cxnId="{7B371CD0-F734-4635-9521-F02C05436578}">
      <dgm:prSet/>
      <dgm:spPr/>
      <dgm:t>
        <a:bodyPr/>
        <a:lstStyle/>
        <a:p>
          <a:endParaRPr lang="en-US"/>
        </a:p>
      </dgm:t>
    </dgm:pt>
    <dgm:pt modelId="{1BB58C19-09F4-4888-8221-5FB49434807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7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 কী তা বলতে পারবে। </a:t>
          </a:r>
          <a:endParaRPr lang="en-US" sz="2700" dirty="0">
            <a:solidFill>
              <a:schemeClr val="tx1"/>
            </a:solidFill>
          </a:endParaRPr>
        </a:p>
      </dgm:t>
    </dgm:pt>
    <dgm:pt modelId="{FBD687A1-6B68-4A2A-B9C5-5D384992EA5C}" type="parTrans" cxnId="{BD7C8724-0DEA-4CF4-9F6D-8BD52212871E}">
      <dgm:prSet/>
      <dgm:spPr/>
      <dgm:t>
        <a:bodyPr/>
        <a:lstStyle/>
        <a:p>
          <a:endParaRPr lang="en-US"/>
        </a:p>
      </dgm:t>
    </dgm:pt>
    <dgm:pt modelId="{BE666C00-08F3-4BC5-A016-27DFB89C9DA3}" type="sibTrans" cxnId="{BD7C8724-0DEA-4CF4-9F6D-8BD52212871E}">
      <dgm:prSet/>
      <dgm:spPr/>
      <dgm:t>
        <a:bodyPr/>
        <a:lstStyle/>
        <a:p>
          <a:endParaRPr lang="en-US"/>
        </a:p>
      </dgm:t>
    </dgm:pt>
    <dgm:pt modelId="{4139DCFA-BDDA-4EB9-899A-6497A95A437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আবহাওয়া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জলবায়ু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AC67A31-EB70-471A-96F9-53B6A9A14C4A}" type="parTrans" cxnId="{CCDBF922-955B-4F0D-BBBC-4673A7F2E4F0}">
      <dgm:prSet/>
      <dgm:spPr/>
      <dgm:t>
        <a:bodyPr/>
        <a:lstStyle/>
        <a:p>
          <a:endParaRPr lang="en-US"/>
        </a:p>
      </dgm:t>
    </dgm:pt>
    <dgm:pt modelId="{4194A9F2-29DD-4CA7-97D8-91ACCBD886D9}" type="sibTrans" cxnId="{CCDBF922-955B-4F0D-BBBC-4673A7F2E4F0}">
      <dgm:prSet/>
      <dgm:spPr/>
      <dgm:t>
        <a:bodyPr/>
        <a:lstStyle/>
        <a:p>
          <a:endParaRPr lang="en-US"/>
        </a:p>
      </dgm:t>
    </dgm:pt>
    <dgm:pt modelId="{A605E683-CC83-41C0-B9F9-6067ECE41D7C}" type="pres">
      <dgm:prSet presAssocID="{D1FD147F-B90C-4CA1-9CA1-F15365E07A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FA024F-B769-4592-AF6A-33B8B705954A}" type="pres">
      <dgm:prSet presAssocID="{D1FD147F-B90C-4CA1-9CA1-F15365E07AA6}" presName="Name1" presStyleCnt="0"/>
      <dgm:spPr/>
    </dgm:pt>
    <dgm:pt modelId="{06370E17-36B7-47AC-8FCA-3A861C832953}" type="pres">
      <dgm:prSet presAssocID="{D1FD147F-B90C-4CA1-9CA1-F15365E07AA6}" presName="cycle" presStyleCnt="0"/>
      <dgm:spPr/>
    </dgm:pt>
    <dgm:pt modelId="{CCA49408-51DB-4E19-B85F-A63D44122951}" type="pres">
      <dgm:prSet presAssocID="{D1FD147F-B90C-4CA1-9CA1-F15365E07AA6}" presName="srcNode" presStyleLbl="node1" presStyleIdx="0" presStyleCnt="3"/>
      <dgm:spPr/>
    </dgm:pt>
    <dgm:pt modelId="{4B88BB5C-A63D-45C8-822E-E4F93AC03B71}" type="pres">
      <dgm:prSet presAssocID="{D1FD147F-B90C-4CA1-9CA1-F15365E07AA6}" presName="conn" presStyleLbl="parChTrans1D2" presStyleIdx="0" presStyleCnt="1"/>
      <dgm:spPr/>
      <dgm:t>
        <a:bodyPr/>
        <a:lstStyle/>
        <a:p>
          <a:endParaRPr lang="en-US"/>
        </a:p>
      </dgm:t>
    </dgm:pt>
    <dgm:pt modelId="{6EA0B449-6629-469B-9078-F2764611C286}" type="pres">
      <dgm:prSet presAssocID="{D1FD147F-B90C-4CA1-9CA1-F15365E07AA6}" presName="extraNode" presStyleLbl="node1" presStyleIdx="0" presStyleCnt="3"/>
      <dgm:spPr/>
    </dgm:pt>
    <dgm:pt modelId="{FC2B9F03-09AD-48B1-97C9-50D012A96E83}" type="pres">
      <dgm:prSet presAssocID="{D1FD147F-B90C-4CA1-9CA1-F15365E07AA6}" presName="dstNode" presStyleLbl="node1" presStyleIdx="0" presStyleCnt="3"/>
      <dgm:spPr/>
    </dgm:pt>
    <dgm:pt modelId="{53373410-D138-4B55-B5D4-B1CB767C4BEC}" type="pres">
      <dgm:prSet presAssocID="{08E4BD52-6906-48BC-8C2D-CD21550B6F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5FC3C-3E62-42FF-B4F7-2B66EF6343D5}" type="pres">
      <dgm:prSet presAssocID="{08E4BD52-6906-48BC-8C2D-CD21550B6F8D}" presName="accent_1" presStyleCnt="0"/>
      <dgm:spPr/>
    </dgm:pt>
    <dgm:pt modelId="{5757358B-E3F7-4B02-A97A-2A0C626B3E09}" type="pres">
      <dgm:prSet presAssocID="{08E4BD52-6906-48BC-8C2D-CD21550B6F8D}" presName="accentRepeatNode" presStyleLbl="solidFgAcc1" presStyleIdx="0" presStyleCnt="3" custLinFactNeighborX="-5542" custLinFactNeighborY="-45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37CCAB-FB9E-47CA-8AC1-E23F315E7851}" type="pres">
      <dgm:prSet presAssocID="{1BB58C19-09F4-4888-8221-5FB4943480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86F86-4BD0-42D6-92B1-E4B160014D95}" type="pres">
      <dgm:prSet presAssocID="{1BB58C19-09F4-4888-8221-5FB49434807A}" presName="accent_2" presStyleCnt="0"/>
      <dgm:spPr/>
    </dgm:pt>
    <dgm:pt modelId="{2BA02CA9-6F44-46B3-B7A7-83CC372D1133}" type="pres">
      <dgm:prSet presAssocID="{1BB58C19-09F4-4888-8221-5FB49434807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D8233A-66B1-498E-8922-9E1C541A143F}" type="pres">
      <dgm:prSet presAssocID="{4139DCFA-BDDA-4EB9-899A-6497A95A43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AC55-6E07-45A8-8233-3D725AC0E520}" type="pres">
      <dgm:prSet presAssocID="{4139DCFA-BDDA-4EB9-899A-6497A95A4378}" presName="accent_3" presStyleCnt="0"/>
      <dgm:spPr/>
    </dgm:pt>
    <dgm:pt modelId="{189704A4-B376-4D47-8095-CA508236FA5A}" type="pres">
      <dgm:prSet presAssocID="{4139DCFA-BDDA-4EB9-899A-6497A95A43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D4ABEE7-67B1-46C4-B920-58991B180662}" type="presOf" srcId="{208C5A0B-95F1-4279-B058-F7030A949169}" destId="{4B88BB5C-A63D-45C8-822E-E4F93AC03B71}" srcOrd="0" destOrd="0" presId="urn:microsoft.com/office/officeart/2008/layout/VerticalCurvedList"/>
    <dgm:cxn modelId="{FC7AFF21-D3FA-45BD-88FF-8DE49097C42B}" type="presOf" srcId="{D1FD147F-B90C-4CA1-9CA1-F15365E07AA6}" destId="{A605E683-CC83-41C0-B9F9-6067ECE41D7C}" srcOrd="0" destOrd="0" presId="urn:microsoft.com/office/officeart/2008/layout/VerticalCurvedList"/>
    <dgm:cxn modelId="{5ECF4BE4-C0A2-43EF-8637-C4D4E160E7F3}" type="presOf" srcId="{1BB58C19-09F4-4888-8221-5FB49434807A}" destId="{8B37CCAB-FB9E-47CA-8AC1-E23F315E7851}" srcOrd="0" destOrd="0" presId="urn:microsoft.com/office/officeart/2008/layout/VerticalCurvedList"/>
    <dgm:cxn modelId="{BD7C8724-0DEA-4CF4-9F6D-8BD52212871E}" srcId="{D1FD147F-B90C-4CA1-9CA1-F15365E07AA6}" destId="{1BB58C19-09F4-4888-8221-5FB49434807A}" srcOrd="1" destOrd="0" parTransId="{FBD687A1-6B68-4A2A-B9C5-5D384992EA5C}" sibTransId="{BE666C00-08F3-4BC5-A016-27DFB89C9DA3}"/>
    <dgm:cxn modelId="{662F5265-C689-4AB3-9346-2F6F7ABEC297}" type="presOf" srcId="{08E4BD52-6906-48BC-8C2D-CD21550B6F8D}" destId="{53373410-D138-4B55-B5D4-B1CB767C4BEC}" srcOrd="0" destOrd="0" presId="urn:microsoft.com/office/officeart/2008/layout/VerticalCurvedList"/>
    <dgm:cxn modelId="{7B371CD0-F734-4635-9521-F02C05436578}" srcId="{D1FD147F-B90C-4CA1-9CA1-F15365E07AA6}" destId="{08E4BD52-6906-48BC-8C2D-CD21550B6F8D}" srcOrd="0" destOrd="0" parTransId="{87376C24-3151-40B4-860A-CD3E7BDA2D54}" sibTransId="{208C5A0B-95F1-4279-B058-F7030A949169}"/>
    <dgm:cxn modelId="{CCDBF922-955B-4F0D-BBBC-4673A7F2E4F0}" srcId="{D1FD147F-B90C-4CA1-9CA1-F15365E07AA6}" destId="{4139DCFA-BDDA-4EB9-899A-6497A95A4378}" srcOrd="2" destOrd="0" parTransId="{0AC67A31-EB70-471A-96F9-53B6A9A14C4A}" sibTransId="{4194A9F2-29DD-4CA7-97D8-91ACCBD886D9}"/>
    <dgm:cxn modelId="{536C45BC-173A-4D26-A179-9DA5AD79D0AC}" type="presOf" srcId="{4139DCFA-BDDA-4EB9-899A-6497A95A4378}" destId="{A7D8233A-66B1-498E-8922-9E1C541A143F}" srcOrd="0" destOrd="0" presId="urn:microsoft.com/office/officeart/2008/layout/VerticalCurvedList"/>
    <dgm:cxn modelId="{E10FEE4C-A218-4B15-A98C-2785251BAE68}" type="presParOf" srcId="{A605E683-CC83-41C0-B9F9-6067ECE41D7C}" destId="{0DFA024F-B769-4592-AF6A-33B8B705954A}" srcOrd="0" destOrd="0" presId="urn:microsoft.com/office/officeart/2008/layout/VerticalCurvedList"/>
    <dgm:cxn modelId="{00A96AA9-2889-4B7A-9238-3CF3BD01A014}" type="presParOf" srcId="{0DFA024F-B769-4592-AF6A-33B8B705954A}" destId="{06370E17-36B7-47AC-8FCA-3A861C832953}" srcOrd="0" destOrd="0" presId="urn:microsoft.com/office/officeart/2008/layout/VerticalCurvedList"/>
    <dgm:cxn modelId="{82FBD80F-48F7-4BB6-BE48-12BC15E717F5}" type="presParOf" srcId="{06370E17-36B7-47AC-8FCA-3A861C832953}" destId="{CCA49408-51DB-4E19-B85F-A63D44122951}" srcOrd="0" destOrd="0" presId="urn:microsoft.com/office/officeart/2008/layout/VerticalCurvedList"/>
    <dgm:cxn modelId="{AF3090F1-E6CA-4075-B82C-742B59C4221D}" type="presParOf" srcId="{06370E17-36B7-47AC-8FCA-3A861C832953}" destId="{4B88BB5C-A63D-45C8-822E-E4F93AC03B71}" srcOrd="1" destOrd="0" presId="urn:microsoft.com/office/officeart/2008/layout/VerticalCurvedList"/>
    <dgm:cxn modelId="{F665CF28-736B-408C-9280-2FA68CA829E6}" type="presParOf" srcId="{06370E17-36B7-47AC-8FCA-3A861C832953}" destId="{6EA0B449-6629-469B-9078-F2764611C286}" srcOrd="2" destOrd="0" presId="urn:microsoft.com/office/officeart/2008/layout/VerticalCurvedList"/>
    <dgm:cxn modelId="{046A7D76-DE4F-4EAD-A2F9-74BD035439C7}" type="presParOf" srcId="{06370E17-36B7-47AC-8FCA-3A861C832953}" destId="{FC2B9F03-09AD-48B1-97C9-50D012A96E83}" srcOrd="3" destOrd="0" presId="urn:microsoft.com/office/officeart/2008/layout/VerticalCurvedList"/>
    <dgm:cxn modelId="{175F6009-B1A4-4C8F-B077-E86EAD7CDB19}" type="presParOf" srcId="{0DFA024F-B769-4592-AF6A-33B8B705954A}" destId="{53373410-D138-4B55-B5D4-B1CB767C4BEC}" srcOrd="1" destOrd="0" presId="urn:microsoft.com/office/officeart/2008/layout/VerticalCurvedList"/>
    <dgm:cxn modelId="{E67A8DBA-1BFC-4CE4-957C-06600E6B2006}" type="presParOf" srcId="{0DFA024F-B769-4592-AF6A-33B8B705954A}" destId="{2FD5FC3C-3E62-42FF-B4F7-2B66EF6343D5}" srcOrd="2" destOrd="0" presId="urn:microsoft.com/office/officeart/2008/layout/VerticalCurvedList"/>
    <dgm:cxn modelId="{6E564389-9E87-470F-9AC3-D6DDD197463A}" type="presParOf" srcId="{2FD5FC3C-3E62-42FF-B4F7-2B66EF6343D5}" destId="{5757358B-E3F7-4B02-A97A-2A0C626B3E09}" srcOrd="0" destOrd="0" presId="urn:microsoft.com/office/officeart/2008/layout/VerticalCurvedList"/>
    <dgm:cxn modelId="{62E3D132-E1C9-4C16-881C-8CB4668EEB76}" type="presParOf" srcId="{0DFA024F-B769-4592-AF6A-33B8B705954A}" destId="{8B37CCAB-FB9E-47CA-8AC1-E23F315E7851}" srcOrd="3" destOrd="0" presId="urn:microsoft.com/office/officeart/2008/layout/VerticalCurvedList"/>
    <dgm:cxn modelId="{B30AAF19-60CC-4206-A32A-B5E47569FC0F}" type="presParOf" srcId="{0DFA024F-B769-4592-AF6A-33B8B705954A}" destId="{D7186F86-4BD0-42D6-92B1-E4B160014D95}" srcOrd="4" destOrd="0" presId="urn:microsoft.com/office/officeart/2008/layout/VerticalCurvedList"/>
    <dgm:cxn modelId="{7FFF350D-868B-47DA-9A97-ED097B44C15A}" type="presParOf" srcId="{D7186F86-4BD0-42D6-92B1-E4B160014D95}" destId="{2BA02CA9-6F44-46B3-B7A7-83CC372D1133}" srcOrd="0" destOrd="0" presId="urn:microsoft.com/office/officeart/2008/layout/VerticalCurvedList"/>
    <dgm:cxn modelId="{87B625D6-160F-4A3A-ABFD-38EF65786634}" type="presParOf" srcId="{0DFA024F-B769-4592-AF6A-33B8B705954A}" destId="{A7D8233A-66B1-498E-8922-9E1C541A143F}" srcOrd="5" destOrd="0" presId="urn:microsoft.com/office/officeart/2008/layout/VerticalCurvedList"/>
    <dgm:cxn modelId="{9B5FD8F0-72C0-4370-B149-4C4F28725AAB}" type="presParOf" srcId="{0DFA024F-B769-4592-AF6A-33B8B705954A}" destId="{56A8AC55-6E07-45A8-8233-3D725AC0E520}" srcOrd="6" destOrd="0" presId="urn:microsoft.com/office/officeart/2008/layout/VerticalCurvedList"/>
    <dgm:cxn modelId="{6E58A0B5-D41F-41ED-AD7A-65D7D64455F4}" type="presParOf" srcId="{56A8AC55-6E07-45A8-8233-3D725AC0E520}" destId="{189704A4-B376-4D47-8095-CA508236FA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BB5C-A63D-45C8-822E-E4F93AC03B71}">
      <dsp:nvSpPr>
        <dsp:cNvPr id="0" name=""/>
        <dsp:cNvSpPr/>
      </dsp:nvSpPr>
      <dsp:spPr>
        <a:xfrm>
          <a:off x="-4967917" y="-761202"/>
          <a:ext cx="5916604" cy="591660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73410-D138-4B55-B5D4-B1CB767C4BEC}">
      <dsp:nvSpPr>
        <dsp:cNvPr id="0" name=""/>
        <dsp:cNvSpPr/>
      </dsp:nvSpPr>
      <dsp:spPr>
        <a:xfrm>
          <a:off x="610153" y="439420"/>
          <a:ext cx="7330445" cy="87884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7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আবহাওয়া বলতে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700" kern="1200" dirty="0"/>
        </a:p>
      </dsp:txBody>
      <dsp:txXfrm>
        <a:off x="610153" y="439420"/>
        <a:ext cx="7330445" cy="878840"/>
      </dsp:txXfrm>
    </dsp:sp>
    <dsp:sp modelId="{5757358B-E3F7-4B02-A97A-2A0C626B3E09}">
      <dsp:nvSpPr>
        <dsp:cNvPr id="0" name=""/>
        <dsp:cNvSpPr/>
      </dsp:nvSpPr>
      <dsp:spPr>
        <a:xfrm>
          <a:off x="0" y="279405"/>
          <a:ext cx="1098550" cy="1098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7CCAB-FB9E-47CA-8AC1-E23F315E7851}">
      <dsp:nvSpPr>
        <dsp:cNvPr id="0" name=""/>
        <dsp:cNvSpPr/>
      </dsp:nvSpPr>
      <dsp:spPr>
        <a:xfrm>
          <a:off x="929611" y="1757680"/>
          <a:ext cx="7010986" cy="8788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97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জলবায়ু কী তা বলতে পারবে।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929611" y="1757680"/>
        <a:ext cx="7010986" cy="878840"/>
      </dsp:txXfrm>
    </dsp:sp>
    <dsp:sp modelId="{2BA02CA9-6F44-46B3-B7A7-83CC372D1133}">
      <dsp:nvSpPr>
        <dsp:cNvPr id="0" name=""/>
        <dsp:cNvSpPr/>
      </dsp:nvSpPr>
      <dsp:spPr>
        <a:xfrm>
          <a:off x="380336" y="1647825"/>
          <a:ext cx="1098550" cy="10985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8233A-66B1-498E-8922-9E1C541A143F}">
      <dsp:nvSpPr>
        <dsp:cNvPr id="0" name=""/>
        <dsp:cNvSpPr/>
      </dsp:nvSpPr>
      <dsp:spPr>
        <a:xfrm>
          <a:off x="610153" y="3075940"/>
          <a:ext cx="7330445" cy="87884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757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আবহাওয়া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পরিবর্তনের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7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610153" y="3075940"/>
        <a:ext cx="7330445" cy="878840"/>
      </dsp:txXfrm>
    </dsp:sp>
    <dsp:sp modelId="{189704A4-B376-4D47-8095-CA508236FA5A}">
      <dsp:nvSpPr>
        <dsp:cNvPr id="0" name=""/>
        <dsp:cNvSpPr/>
      </dsp:nvSpPr>
      <dsp:spPr>
        <a:xfrm>
          <a:off x="60878" y="2966085"/>
          <a:ext cx="1098550" cy="10985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7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4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7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AE7A-CBFD-4759-A335-C45F4278E78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EA21-FE2E-4BC4-B575-8315E447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6300" y="372070"/>
            <a:ext cx="7391400" cy="6181130"/>
            <a:chOff x="876300" y="372070"/>
            <a:chExt cx="7391400" cy="61811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2550" y="1221792"/>
              <a:ext cx="6438900" cy="533140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876300" y="372070"/>
              <a:ext cx="739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8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05200" y="2590800"/>
            <a:ext cx="2059748" cy="1696978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609600" y="2286000"/>
            <a:ext cx="2010432" cy="198119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7" name="Left Arrow 6"/>
          <p:cNvSpPr/>
          <p:nvPr/>
        </p:nvSpPr>
        <p:spPr>
          <a:xfrm>
            <a:off x="2696232" y="3233138"/>
            <a:ext cx="732768" cy="500661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49820" y="1"/>
            <a:ext cx="2088980" cy="1816656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8" name="Left Arrow 7"/>
          <p:cNvSpPr/>
          <p:nvPr/>
        </p:nvSpPr>
        <p:spPr>
          <a:xfrm rot="5400000">
            <a:off x="4151147" y="1932711"/>
            <a:ext cx="732768" cy="50066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5717348" y="3233139"/>
            <a:ext cx="732768" cy="500661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4237252" y="4494245"/>
            <a:ext cx="626032" cy="500661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57141" y="2286000"/>
            <a:ext cx="1924859" cy="1981199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505200" y="5071448"/>
            <a:ext cx="2135948" cy="1634152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4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0" grpId="0" animBg="1"/>
      <p:bldP spid="8" grpId="0" animBg="1"/>
      <p:bldP spid="9" grpId="0" animBg="1"/>
      <p:bldP spid="10" grpId="0" animBg="1"/>
      <p:bldP spid="1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85800" y="5105400"/>
            <a:ext cx="7772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0FF7678-C807-4967-9DE6-6DDBE747B9C0}"/>
              </a:ext>
            </a:extLst>
          </p:cNvPr>
          <p:cNvSpPr txBox="1"/>
          <p:nvPr/>
        </p:nvSpPr>
        <p:spPr>
          <a:xfrm>
            <a:off x="3276600" y="457200"/>
            <a:ext cx="2514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270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7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124200" y="533400"/>
            <a:ext cx="25861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37342" y="5320725"/>
            <a:ext cx="646931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124200" y="457200"/>
            <a:ext cx="25861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5039380"/>
            <a:ext cx="3543300" cy="1285220"/>
            <a:chOff x="2438400" y="4734580"/>
            <a:chExt cx="3543300" cy="1285220"/>
          </a:xfrm>
          <a:solidFill>
            <a:schemeClr val="bg1"/>
          </a:solidFill>
        </p:grpSpPr>
        <p:sp>
          <p:nvSpPr>
            <p:cNvPr id="5" name="TextBox 8"/>
            <p:cNvSpPr txBox="1"/>
            <p:nvPr/>
          </p:nvSpPr>
          <p:spPr>
            <a:xfrm>
              <a:off x="2438400" y="4734580"/>
              <a:ext cx="35433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10"/>
            <p:cNvSpPr txBox="1"/>
            <p:nvPr/>
          </p:nvSpPr>
          <p:spPr>
            <a:xfrm>
              <a:off x="2438400" y="5496580"/>
              <a:ext cx="354330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09700"/>
            <a:ext cx="5486400" cy="3157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2330059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71600" y="800100"/>
            <a:ext cx="64020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1680" y="1905000"/>
            <a:ext cx="5982120" cy="3810532"/>
            <a:chOff x="1561680" y="1905000"/>
            <a:chExt cx="5982120" cy="381053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2" b="3580"/>
            <a:stretch/>
          </p:blipFill>
          <p:spPr>
            <a:xfrm>
              <a:off x="4613244" y="1905000"/>
              <a:ext cx="2930556" cy="38105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80" y="1905000"/>
              <a:ext cx="3010320" cy="38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4945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2032" y="-1382031"/>
            <a:ext cx="2764064" cy="5528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3432" y="2711904"/>
            <a:ext cx="2764064" cy="55281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9437" y="2488626"/>
            <a:ext cx="7867647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8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98618"/>
            <a:ext cx="4267200" cy="2677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নাজমী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দেওপুরা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647644" y="762000"/>
            <a:ext cx="7599329" cy="1219200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7" y="2590800"/>
            <a:ext cx="1709946" cy="19980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Horizontal Scroll 8"/>
          <p:cNvSpPr/>
          <p:nvPr/>
        </p:nvSpPr>
        <p:spPr>
          <a:xfrm>
            <a:off x="4800600" y="2342219"/>
            <a:ext cx="4191000" cy="329658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ও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0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660263"/>
              </p:ext>
            </p:extLst>
          </p:nvPr>
        </p:nvGraphicFramePr>
        <p:xfrm>
          <a:off x="571500" y="1752600"/>
          <a:ext cx="8001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3314700" y="228600"/>
            <a:ext cx="2514600" cy="1371600"/>
          </a:xfrm>
          <a:prstGeom prst="cloud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0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4090930" y="-153924"/>
            <a:ext cx="962141" cy="3555989"/>
            <a:chOff x="419101" y="152405"/>
            <a:chExt cx="962141" cy="3555989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 7"/>
            <p:cNvSpPr/>
            <p:nvPr/>
          </p:nvSpPr>
          <p:spPr>
            <a:xfrm rot="16200000">
              <a:off x="-877823" y="1449329"/>
              <a:ext cx="3555989" cy="9621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877823" y="1449329"/>
              <a:ext cx="3555989" cy="9621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3774" y="2971800"/>
            <a:ext cx="4576452" cy="1067169"/>
            <a:chOff x="2091049" y="1563624"/>
            <a:chExt cx="4576452" cy="733552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1049" y="1563624"/>
              <a:ext cx="4576452" cy="73355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6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133600" y="381000"/>
            <a:ext cx="4953000" cy="646331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104900" y="4648200"/>
            <a:ext cx="7391400" cy="1828800"/>
          </a:xfrm>
          <a:prstGeom prst="wedgeEllipseCallout">
            <a:avLst>
              <a:gd name="adj1" fmla="val -4669"/>
              <a:gd name="adj2" fmla="val -864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বৃষ্টিপাতকে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বলে।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/>
          <a:stretch/>
        </p:blipFill>
        <p:spPr>
          <a:xfrm>
            <a:off x="419100" y="1253836"/>
            <a:ext cx="8305800" cy="275151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</a:sp3d>
        </p:spPr>
      </p:pic>
    </p:spTree>
    <p:extLst>
      <p:ext uri="{BB962C8B-B14F-4D97-AF65-F5344CB8AC3E}">
        <p14:creationId xmlns:p14="http://schemas.microsoft.com/office/powerpoint/2010/main" val="65924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76500" y="876300"/>
            <a:ext cx="41910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09600" y="2190571"/>
            <a:ext cx="79248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09600" y="3124200"/>
            <a:ext cx="80010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609600" y="4590871"/>
            <a:ext cx="7620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2209800" y="577418"/>
            <a:ext cx="4800600" cy="646331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415617"/>
            <a:ext cx="7772399" cy="4864965"/>
            <a:chOff x="685800" y="1307235"/>
            <a:chExt cx="7772399" cy="4864965"/>
          </a:xfrm>
        </p:grpSpPr>
        <p:sp>
          <p:nvSpPr>
            <p:cNvPr id="6" name="Rectangle 5"/>
            <p:cNvSpPr/>
            <p:nvPr/>
          </p:nvSpPr>
          <p:spPr>
            <a:xfrm>
              <a:off x="685800" y="1307235"/>
              <a:ext cx="3766913" cy="23214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3000" r="-33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91286" y="1307235"/>
              <a:ext cx="3766913" cy="232145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3850750"/>
              <a:ext cx="3766913" cy="23214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91286" y="3850750"/>
              <a:ext cx="3766913" cy="232145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000" r="-21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02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14600" y="381000"/>
            <a:ext cx="3564083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744" y="4790420"/>
            <a:ext cx="8001000" cy="1754326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কারনে বিশ্বের জলবায়ু বদলে যাচ্ছে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অন্যতম কারণ মানবসৃষ্ট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দূষণ,যেমন-শিল্প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ধোঁয়া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1478260"/>
            <a:ext cx="4168140" cy="277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75" y="1478260"/>
            <a:ext cx="4168142" cy="277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669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028825" y="381001"/>
            <a:ext cx="498157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685800" y="5181600"/>
            <a:ext cx="77724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209020"/>
            <a:ext cx="5514975" cy="3676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661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227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2020-03-28T04:34:03Z</dcterms:created>
  <dcterms:modified xsi:type="dcterms:W3CDTF">2020-03-28T06:01:34Z</dcterms:modified>
</cp:coreProperties>
</file>