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37126-BA3B-46D6-8BEC-B48C05B0294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D83E12-14B6-4AE7-836C-D4E89BE56C8F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আমাদের আজকের পাঠ </a:t>
          </a:r>
          <a:endParaRPr lang="en-US" sz="3600" dirty="0"/>
        </a:p>
      </dgm:t>
    </dgm:pt>
    <dgm:pt modelId="{E7150444-9775-44E3-90D1-0603E2FF4EE1}" type="parTrans" cxnId="{67B682B1-140F-491D-BECC-462043FD7607}">
      <dgm:prSet/>
      <dgm:spPr/>
      <dgm:t>
        <a:bodyPr/>
        <a:lstStyle/>
        <a:p>
          <a:endParaRPr lang="en-US"/>
        </a:p>
      </dgm:t>
    </dgm:pt>
    <dgm:pt modelId="{67533532-1968-43A0-93DA-BC618528AD87}" type="sibTrans" cxnId="{67B682B1-140F-491D-BECC-462043FD7607}">
      <dgm:prSet/>
      <dgm:spPr/>
      <dgm:t>
        <a:bodyPr/>
        <a:lstStyle/>
        <a:p>
          <a:endParaRPr lang="en-US"/>
        </a:p>
      </dgm:t>
    </dgm:pt>
    <dgm:pt modelId="{FD042908-58E0-4103-97D4-2A5C066161C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নারী নির্যাতন </a:t>
          </a:r>
          <a:endParaRPr lang="en-US" sz="4000" dirty="0"/>
        </a:p>
      </dgm:t>
    </dgm:pt>
    <dgm:pt modelId="{50230E82-7A8A-4317-885D-5D64D6220554}" type="parTrans" cxnId="{1059CA35-2C97-468D-A2D8-661C474730CD}">
      <dgm:prSet/>
      <dgm:spPr/>
      <dgm:t>
        <a:bodyPr/>
        <a:lstStyle/>
        <a:p>
          <a:endParaRPr lang="en-US"/>
        </a:p>
      </dgm:t>
    </dgm:pt>
    <dgm:pt modelId="{6623B942-83A0-4584-8B80-03FB5796DE69}" type="sibTrans" cxnId="{1059CA35-2C97-468D-A2D8-661C474730CD}">
      <dgm:prSet/>
      <dgm:spPr/>
      <dgm:t>
        <a:bodyPr/>
        <a:lstStyle/>
        <a:p>
          <a:endParaRPr lang="en-US"/>
        </a:p>
      </dgm:t>
    </dgm:pt>
    <dgm:pt modelId="{27A2EE41-7A5D-4E8C-8850-19678A46E435}" type="pres">
      <dgm:prSet presAssocID="{E5137126-BA3B-46D6-8BEC-B48C05B0294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38E561-7197-47A5-A60F-0F1F723E1FC7}" type="pres">
      <dgm:prSet presAssocID="{5CD83E12-14B6-4AE7-836C-D4E89BE56C8F}" presName="root1" presStyleCnt="0"/>
      <dgm:spPr/>
    </dgm:pt>
    <dgm:pt modelId="{0214EB36-A08A-4648-BFC5-3035B15BA771}" type="pres">
      <dgm:prSet presAssocID="{5CD83E12-14B6-4AE7-836C-D4E89BE56C8F}" presName="LevelOneTextNode" presStyleLbl="node0" presStyleIdx="0" presStyleCnt="1" custScaleX="131162" custScaleY="92105" custLinFactNeighborX="-311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C297E-B46E-46EB-BCD7-D7BC6DD6A9B7}" type="pres">
      <dgm:prSet presAssocID="{5CD83E12-14B6-4AE7-836C-D4E89BE56C8F}" presName="level2hierChild" presStyleCnt="0"/>
      <dgm:spPr/>
    </dgm:pt>
    <dgm:pt modelId="{14E4F1F4-50AB-47FB-84C4-FDAE84598983}" type="pres">
      <dgm:prSet presAssocID="{50230E82-7A8A-4317-885D-5D64D6220554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35602AC2-D8C3-47F4-8E3F-C4D19D588D3D}" type="pres">
      <dgm:prSet presAssocID="{50230E82-7A8A-4317-885D-5D64D6220554}" presName="connTx" presStyleLbl="parChTrans1D2" presStyleIdx="0" presStyleCnt="1"/>
      <dgm:spPr/>
      <dgm:t>
        <a:bodyPr/>
        <a:lstStyle/>
        <a:p>
          <a:endParaRPr lang="en-US"/>
        </a:p>
      </dgm:t>
    </dgm:pt>
    <dgm:pt modelId="{214D3CA3-1770-4987-8A8E-0CE07A342DDD}" type="pres">
      <dgm:prSet presAssocID="{FD042908-58E0-4103-97D4-2A5C066161C0}" presName="root2" presStyleCnt="0"/>
      <dgm:spPr/>
    </dgm:pt>
    <dgm:pt modelId="{F6784839-FEBD-4C70-B01F-4BA8AB28596F}" type="pres">
      <dgm:prSet presAssocID="{FD042908-58E0-4103-97D4-2A5C066161C0}" presName="LevelTwoTextNode" presStyleLbl="node2" presStyleIdx="0" presStyleCnt="1" custScaleX="190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ABACED-083F-44AA-ACDF-542458FAB55D}" type="pres">
      <dgm:prSet presAssocID="{FD042908-58E0-4103-97D4-2A5C066161C0}" presName="level3hierChild" presStyleCnt="0"/>
      <dgm:spPr/>
    </dgm:pt>
  </dgm:ptLst>
  <dgm:cxnLst>
    <dgm:cxn modelId="{4E0EE057-B575-479C-B314-E1A4B883526F}" type="presOf" srcId="{FD042908-58E0-4103-97D4-2A5C066161C0}" destId="{F6784839-FEBD-4C70-B01F-4BA8AB28596F}" srcOrd="0" destOrd="0" presId="urn:microsoft.com/office/officeart/2008/layout/HorizontalMultiLevelHierarchy"/>
    <dgm:cxn modelId="{08E03FFD-264F-49D5-BEBC-9934382C188E}" type="presOf" srcId="{50230E82-7A8A-4317-885D-5D64D6220554}" destId="{35602AC2-D8C3-47F4-8E3F-C4D19D588D3D}" srcOrd="1" destOrd="0" presId="urn:microsoft.com/office/officeart/2008/layout/HorizontalMultiLevelHierarchy"/>
    <dgm:cxn modelId="{6DFBEE00-D5F8-4265-BE42-07BD829D46F8}" type="presOf" srcId="{5CD83E12-14B6-4AE7-836C-D4E89BE56C8F}" destId="{0214EB36-A08A-4648-BFC5-3035B15BA771}" srcOrd="0" destOrd="0" presId="urn:microsoft.com/office/officeart/2008/layout/HorizontalMultiLevelHierarchy"/>
    <dgm:cxn modelId="{67B682B1-140F-491D-BECC-462043FD7607}" srcId="{E5137126-BA3B-46D6-8BEC-B48C05B02941}" destId="{5CD83E12-14B6-4AE7-836C-D4E89BE56C8F}" srcOrd="0" destOrd="0" parTransId="{E7150444-9775-44E3-90D1-0603E2FF4EE1}" sibTransId="{67533532-1968-43A0-93DA-BC618528AD87}"/>
    <dgm:cxn modelId="{66729CCC-777B-47A5-B461-C287162F8083}" type="presOf" srcId="{50230E82-7A8A-4317-885D-5D64D6220554}" destId="{14E4F1F4-50AB-47FB-84C4-FDAE84598983}" srcOrd="0" destOrd="0" presId="urn:microsoft.com/office/officeart/2008/layout/HorizontalMultiLevelHierarchy"/>
    <dgm:cxn modelId="{1059CA35-2C97-468D-A2D8-661C474730CD}" srcId="{5CD83E12-14B6-4AE7-836C-D4E89BE56C8F}" destId="{FD042908-58E0-4103-97D4-2A5C066161C0}" srcOrd="0" destOrd="0" parTransId="{50230E82-7A8A-4317-885D-5D64D6220554}" sibTransId="{6623B942-83A0-4584-8B80-03FB5796DE69}"/>
    <dgm:cxn modelId="{9E0C77AD-BF0A-465C-815F-86BDF77EE4F5}" type="presOf" srcId="{E5137126-BA3B-46D6-8BEC-B48C05B02941}" destId="{27A2EE41-7A5D-4E8C-8850-19678A46E435}" srcOrd="0" destOrd="0" presId="urn:microsoft.com/office/officeart/2008/layout/HorizontalMultiLevelHierarchy"/>
    <dgm:cxn modelId="{8FAC1EA8-38E4-4F46-A901-F8E6A0714BB2}" type="presParOf" srcId="{27A2EE41-7A5D-4E8C-8850-19678A46E435}" destId="{7A38E561-7197-47A5-A60F-0F1F723E1FC7}" srcOrd="0" destOrd="0" presId="urn:microsoft.com/office/officeart/2008/layout/HorizontalMultiLevelHierarchy"/>
    <dgm:cxn modelId="{BBC45A13-C169-4621-9EB0-56F0F8869272}" type="presParOf" srcId="{7A38E561-7197-47A5-A60F-0F1F723E1FC7}" destId="{0214EB36-A08A-4648-BFC5-3035B15BA771}" srcOrd="0" destOrd="0" presId="urn:microsoft.com/office/officeart/2008/layout/HorizontalMultiLevelHierarchy"/>
    <dgm:cxn modelId="{AE150B4D-4099-496C-9042-D3CB357F43CF}" type="presParOf" srcId="{7A38E561-7197-47A5-A60F-0F1F723E1FC7}" destId="{F89C297E-B46E-46EB-BCD7-D7BC6DD6A9B7}" srcOrd="1" destOrd="0" presId="urn:microsoft.com/office/officeart/2008/layout/HorizontalMultiLevelHierarchy"/>
    <dgm:cxn modelId="{E9EEEACB-DFE9-4F2F-8E31-127E7CF62214}" type="presParOf" srcId="{F89C297E-B46E-46EB-BCD7-D7BC6DD6A9B7}" destId="{14E4F1F4-50AB-47FB-84C4-FDAE84598983}" srcOrd="0" destOrd="0" presId="urn:microsoft.com/office/officeart/2008/layout/HorizontalMultiLevelHierarchy"/>
    <dgm:cxn modelId="{D0B36511-6CEF-46E1-A0D4-D912A9189710}" type="presParOf" srcId="{14E4F1F4-50AB-47FB-84C4-FDAE84598983}" destId="{35602AC2-D8C3-47F4-8E3F-C4D19D588D3D}" srcOrd="0" destOrd="0" presId="urn:microsoft.com/office/officeart/2008/layout/HorizontalMultiLevelHierarchy"/>
    <dgm:cxn modelId="{DB8374C0-020E-40EF-AF71-2D96E2B3F5C5}" type="presParOf" srcId="{F89C297E-B46E-46EB-BCD7-D7BC6DD6A9B7}" destId="{214D3CA3-1770-4987-8A8E-0CE07A342DDD}" srcOrd="1" destOrd="0" presId="urn:microsoft.com/office/officeart/2008/layout/HorizontalMultiLevelHierarchy"/>
    <dgm:cxn modelId="{A8774DC9-AFC6-49DF-99D3-10AB496A1601}" type="presParOf" srcId="{214D3CA3-1770-4987-8A8E-0CE07A342DDD}" destId="{F6784839-FEBD-4C70-B01F-4BA8AB28596F}" srcOrd="0" destOrd="0" presId="urn:microsoft.com/office/officeart/2008/layout/HorizontalMultiLevelHierarchy"/>
    <dgm:cxn modelId="{40A93124-F031-4F6F-9831-41A4D7D863BA}" type="presParOf" srcId="{214D3CA3-1770-4987-8A8E-0CE07A342DDD}" destId="{BBABACED-083F-44AA-ACDF-542458FAB55D}" srcOrd="1" destOrd="0" presId="urn:microsoft.com/office/officeart/2008/layout/HorizontalMultiLevelHierarchy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4F1F4-50AB-47FB-84C4-FDAE84598983}">
      <dsp:nvSpPr>
        <dsp:cNvPr id="0" name=""/>
        <dsp:cNvSpPr/>
      </dsp:nvSpPr>
      <dsp:spPr>
        <a:xfrm>
          <a:off x="1381242" y="1884679"/>
          <a:ext cx="7098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80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18400" y="1912654"/>
        <a:ext cx="35490" cy="35490"/>
      </dsp:txXfrm>
    </dsp:sp>
    <dsp:sp modelId="{0214EB36-A08A-4648-BFC5-3035B15BA771}">
      <dsp:nvSpPr>
        <dsp:cNvPr id="0" name=""/>
        <dsp:cNvSpPr/>
      </dsp:nvSpPr>
      <dsp:spPr>
        <a:xfrm rot="16200000">
          <a:off x="-877823" y="1449329"/>
          <a:ext cx="3555989" cy="962141"/>
        </a:xfrm>
        <a:prstGeom prst="rect">
          <a:avLst/>
        </a:prstGeom>
        <a:solidFill>
          <a:schemeClr val="accent4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আমাদের আজকের পাঠ </a:t>
          </a:r>
          <a:endParaRPr lang="en-US" sz="3600" kern="1200" dirty="0"/>
        </a:p>
      </dsp:txBody>
      <dsp:txXfrm>
        <a:off x="-877823" y="1449329"/>
        <a:ext cx="3555989" cy="962141"/>
      </dsp:txXfrm>
    </dsp:sp>
    <dsp:sp modelId="{F6784839-FEBD-4C70-B01F-4BA8AB28596F}">
      <dsp:nvSpPr>
        <dsp:cNvPr id="0" name=""/>
        <dsp:cNvSpPr/>
      </dsp:nvSpPr>
      <dsp:spPr>
        <a:xfrm>
          <a:off x="2091049" y="1563624"/>
          <a:ext cx="4576452" cy="733552"/>
        </a:xfrm>
        <a:prstGeom prst="rect">
          <a:avLst/>
        </a:prstGeom>
        <a:solidFill>
          <a:schemeClr val="bg1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নারী নির্যাতন </a:t>
          </a:r>
          <a:endParaRPr lang="en-US" sz="4000" kern="1200" dirty="0"/>
        </a:p>
      </dsp:txBody>
      <dsp:txXfrm>
        <a:off x="2091049" y="1563624"/>
        <a:ext cx="4576452" cy="733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8A7-C717-46F8-B7CC-77A9C925749F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ADF-09D6-4D04-B9CB-4C4361CD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3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8A7-C717-46F8-B7CC-77A9C925749F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ADF-09D6-4D04-B9CB-4C4361CD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2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8A7-C717-46F8-B7CC-77A9C925749F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ADF-09D6-4D04-B9CB-4C4361CD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3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8A7-C717-46F8-B7CC-77A9C925749F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ADF-09D6-4D04-B9CB-4C4361CD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0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8A7-C717-46F8-B7CC-77A9C925749F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ADF-09D6-4D04-B9CB-4C4361CD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4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8A7-C717-46F8-B7CC-77A9C925749F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ADF-09D6-4D04-B9CB-4C4361CD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1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8A7-C717-46F8-B7CC-77A9C925749F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ADF-09D6-4D04-B9CB-4C4361CD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9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8A7-C717-46F8-B7CC-77A9C925749F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ADF-09D6-4D04-B9CB-4C4361CD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9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8A7-C717-46F8-B7CC-77A9C925749F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ADF-09D6-4D04-B9CB-4C4361CD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2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8A7-C717-46F8-B7CC-77A9C925749F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ADF-09D6-4D04-B9CB-4C4361CD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1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38A7-C717-46F8-B7CC-77A9C925749F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0ADF-09D6-4D04-B9CB-4C4361CD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7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38A7-C717-46F8-B7CC-77A9C925749F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20ADF-09D6-4D04-B9CB-4C4361CD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5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6300" y="372070"/>
            <a:ext cx="7391400" cy="6181130"/>
            <a:chOff x="876300" y="372070"/>
            <a:chExt cx="7391400" cy="61811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2550" y="1221792"/>
              <a:ext cx="6438900" cy="533140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76300" y="372070"/>
              <a:ext cx="7391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পাঠে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latin typeface="NikoshBAN" pitchFamily="2" charset="0"/>
                  <a:cs typeface="NikoshBAN" pitchFamily="2" charset="0"/>
                </a:rPr>
                <a:t>স্বাগতম</a:t>
              </a:r>
              <a:r>
                <a:rPr lang="en-US" sz="54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340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05200" y="2590169"/>
            <a:ext cx="1934232" cy="1799142"/>
            <a:chOff x="3227883" y="2089117"/>
            <a:chExt cx="1562968" cy="141608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Oval 4"/>
            <p:cNvSpPr/>
            <p:nvPr/>
          </p:nvSpPr>
          <p:spPr>
            <a:xfrm>
              <a:off x="3456774" y="2296498"/>
              <a:ext cx="1105186" cy="100132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নির্যাতন</a:t>
              </a:r>
              <a:r>
                <a:rPr lang="en-US" sz="36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05200" y="0"/>
            <a:ext cx="1934232" cy="1828799"/>
            <a:chOff x="3094967" y="-144402"/>
            <a:chExt cx="1828800" cy="16461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3094967" y="-144402"/>
              <a:ext cx="1828800" cy="164616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6"/>
            <p:cNvSpPr/>
            <p:nvPr/>
          </p:nvSpPr>
          <p:spPr>
            <a:xfrm>
              <a:off x="3362789" y="96673"/>
              <a:ext cx="1293156" cy="11640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শারীরিক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মানসিকভাবে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ভেঙ্গে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পরছে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0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5800" y="2376186"/>
            <a:ext cx="1924859" cy="1891014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দেশের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উন্নয়ন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বাধাগ্রস্ত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kern="1200" dirty="0"/>
            </a:p>
          </p:txBody>
        </p:sp>
      </p:grpSp>
      <p:sp>
        <p:nvSpPr>
          <p:cNvPr id="8" name="Left Arrow 7"/>
          <p:cNvSpPr/>
          <p:nvPr/>
        </p:nvSpPr>
        <p:spPr>
          <a:xfrm>
            <a:off x="2620032" y="3233138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5400000">
            <a:off x="4188930" y="1935671"/>
            <a:ext cx="657201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0800000">
            <a:off x="5584807" y="3233138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6200000">
            <a:off x="4222637" y="4451997"/>
            <a:ext cx="626032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324600" y="2376185"/>
            <a:ext cx="1981200" cy="1813560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ব্যাহত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হচ্ছে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28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74723" y="5015344"/>
            <a:ext cx="2195183" cy="175260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মানবাধিকার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খর্ব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হচ্ছে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936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685800" y="5113347"/>
            <a:ext cx="7772400" cy="1077218"/>
          </a:xfrm>
          <a:prstGeom prst="rect">
            <a:avLst/>
          </a:prstGeom>
          <a:solidFill>
            <a:schemeClr val="bg1"/>
          </a:solidFill>
          <a:ln w="57150">
            <a:noFill/>
            <a:prstDash val="lg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নেতিবাচক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 ক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00FF7678-C807-4967-9DE6-6DDBE747B9C0}"/>
              </a:ext>
            </a:extLst>
          </p:cNvPr>
          <p:cNvSpPr txBox="1"/>
          <p:nvPr/>
        </p:nvSpPr>
        <p:spPr>
          <a:xfrm>
            <a:off x="3352800" y="667434"/>
            <a:ext cx="251460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124200" y="457200"/>
            <a:ext cx="258610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066800" y="5323582"/>
            <a:ext cx="7010400" cy="1077218"/>
          </a:xfrm>
          <a:prstGeom prst="rect">
            <a:avLst/>
          </a:prstGeom>
          <a:solidFill>
            <a:schemeClr val="bg1"/>
          </a:solidFill>
          <a:ln w="57150">
            <a:noFill/>
            <a:prstDash val="lg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নারী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নির্যাতন প্রতিরোধে সরকারের কোন মন্ত্রণালয় কাজ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371600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79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3124200" y="609599"/>
            <a:ext cx="25861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3124200" y="609599"/>
            <a:ext cx="258610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688232" y="5562599"/>
            <a:ext cx="6477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নির্যাতিত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499558"/>
            <a:ext cx="6400800" cy="36834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5563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751640" y="752268"/>
            <a:ext cx="640207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সবাই বইয়ের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00200" y="1905000"/>
            <a:ext cx="6096000" cy="3810532"/>
            <a:chOff x="1600200" y="1905000"/>
            <a:chExt cx="6096000" cy="3810532"/>
          </a:xfrm>
        </p:grpSpPr>
        <p:grpSp>
          <p:nvGrpSpPr>
            <p:cNvPr id="3" name="Group 2"/>
            <p:cNvGrpSpPr/>
            <p:nvPr/>
          </p:nvGrpSpPr>
          <p:grpSpPr>
            <a:xfrm>
              <a:off x="4610520" y="1905000"/>
              <a:ext cx="3085680" cy="3810532"/>
              <a:chOff x="2702103" y="609601"/>
              <a:chExt cx="4232097" cy="532239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02103" y="609601"/>
                <a:ext cx="4216476" cy="294382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02104" y="3505200"/>
                <a:ext cx="4232096" cy="2426797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1905000"/>
              <a:ext cx="3010320" cy="3810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514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3797">
            <a:off x="4887283" y="1078422"/>
            <a:ext cx="5154713" cy="4437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7393">
            <a:off x="-580584" y="1153906"/>
            <a:ext cx="5285573" cy="455018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38177" y="3022026"/>
            <a:ext cx="7867647" cy="18547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8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98618"/>
            <a:ext cx="4267200" cy="267765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নাজমী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দেওপুরা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গোমস্তাপুর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চাঁপাইনবাবগঞ্জ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647644" y="762000"/>
            <a:ext cx="7599329" cy="1219200"/>
          </a:xfrm>
          <a:prstGeom prst="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07" y="2590800"/>
            <a:ext cx="1709946" cy="199807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Horizontal Scroll 4"/>
          <p:cNvSpPr/>
          <p:nvPr/>
        </p:nvSpPr>
        <p:spPr>
          <a:xfrm>
            <a:off x="4800600" y="2342219"/>
            <a:ext cx="4191000" cy="3296581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নারী-পুরুষ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৪0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526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51203" y="1258669"/>
            <a:ext cx="2387597" cy="960263"/>
            <a:chOff x="2438400" y="0"/>
            <a:chExt cx="2387597" cy="960263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2438400" y="0"/>
              <a:ext cx="2387597" cy="96026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438400" y="0"/>
              <a:ext cx="2387597" cy="96026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en-US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kern="1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304800" y="3239869"/>
            <a:ext cx="8460971" cy="64633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নারী নির্যাতনের নেতিবাচক প্রভাব বলতে পারবে।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7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8818" y="1039090"/>
            <a:ext cx="7818497" cy="5122204"/>
            <a:chOff x="609600" y="838200"/>
            <a:chExt cx="7818497" cy="5122204"/>
          </a:xfrm>
        </p:grpSpPr>
        <p:sp>
          <p:nvSpPr>
            <p:cNvPr id="6" name="Rectangle 5"/>
            <p:cNvSpPr/>
            <p:nvPr/>
          </p:nvSpPr>
          <p:spPr>
            <a:xfrm>
              <a:off x="4629685" y="3522003"/>
              <a:ext cx="3798412" cy="2438401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3522003"/>
              <a:ext cx="3798412" cy="2438401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" y="852055"/>
              <a:ext cx="3798412" cy="2438401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9685" y="838200"/>
              <a:ext cx="3798412" cy="2438401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14"/>
          <p:cNvSpPr txBox="1"/>
          <p:nvPr/>
        </p:nvSpPr>
        <p:spPr>
          <a:xfrm>
            <a:off x="2362200" y="228600"/>
            <a:ext cx="4648200" cy="58477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2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98024266"/>
              </p:ext>
            </p:extLst>
          </p:nvPr>
        </p:nvGraphicFramePr>
        <p:xfrm>
          <a:off x="914400" y="1498600"/>
          <a:ext cx="73152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42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913E3FEB-D23F-4FA1-8DCC-2DC8B4802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42" y="1534178"/>
            <a:ext cx="4473372" cy="228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B8861FC3-8389-494B-8D99-24C6D578362B}"/>
              </a:ext>
            </a:extLst>
          </p:cNvPr>
          <p:cNvSpPr txBox="1"/>
          <p:nvPr/>
        </p:nvSpPr>
        <p:spPr>
          <a:xfrm>
            <a:off x="609600" y="4048779"/>
            <a:ext cx="3352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নারীদের এসিড ছুঁড়ে মারা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744" y="1534178"/>
            <a:ext cx="3808056" cy="228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B8861FC3-8389-494B-8D99-24C6D578362B}"/>
              </a:ext>
            </a:extLst>
          </p:cNvPr>
          <p:cNvSpPr txBox="1"/>
          <p:nvPr/>
        </p:nvSpPr>
        <p:spPr>
          <a:xfrm>
            <a:off x="5410200" y="4048778"/>
            <a:ext cx="3124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নারীদের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ইভটিজিং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81200" y="533399"/>
            <a:ext cx="5295900" cy="58477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9600" y="5039379"/>
            <a:ext cx="8077200" cy="1077218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নির্যাতনের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চাকুরী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বিধায়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2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1904998"/>
            <a:ext cx="3798412" cy="243840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1904998"/>
            <a:ext cx="3798412" cy="243840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xmlns:lc="http://schemas.openxmlformats.org/drawingml/2006/lockedCanvas" id="{74592A46-CA67-4F22-A083-F3A5D32A16C0}"/>
              </a:ext>
            </a:extLst>
          </p:cNvPr>
          <p:cNvSpPr txBox="1"/>
          <p:nvPr/>
        </p:nvSpPr>
        <p:spPr>
          <a:xfrm>
            <a:off x="1447800" y="4790181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কারণে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772179"/>
            <a:ext cx="6553200" cy="58477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দু’টিতে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66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615" y="1675966"/>
            <a:ext cx="3658370" cy="2057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665359"/>
            <a:ext cx="3513372" cy="2057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4"/>
          <p:cNvSpPr txBox="1"/>
          <p:nvPr/>
        </p:nvSpPr>
        <p:spPr>
          <a:xfrm>
            <a:off x="2667000" y="619779"/>
            <a:ext cx="3886200" cy="58477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4124979"/>
            <a:ext cx="8001000" cy="1569660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অবৈধভাবে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মিশতে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মানসিকভাবে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ক্ষতিগ্রস্ত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680470" y="619779"/>
            <a:ext cx="3886200" cy="58477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3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600199"/>
            <a:ext cx="3576796" cy="31242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9004" y="1600199"/>
            <a:ext cx="3576796" cy="31242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4000" r="-14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8"/>
          <p:cNvSpPr txBox="1"/>
          <p:nvPr/>
        </p:nvSpPr>
        <p:spPr>
          <a:xfrm>
            <a:off x="2667000" y="619779"/>
            <a:ext cx="3545602" cy="58477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762000" y="5115579"/>
            <a:ext cx="7772400" cy="584775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কারণে মেয়েদের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ব্যাহত হচ্ছে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9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253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2020-03-28T05:34:35Z</dcterms:created>
  <dcterms:modified xsi:type="dcterms:W3CDTF">2020-03-28T05:59:59Z</dcterms:modified>
</cp:coreProperties>
</file>