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57" r:id="rId3"/>
    <p:sldId id="259" r:id="rId4"/>
    <p:sldId id="261" r:id="rId5"/>
    <p:sldId id="262" r:id="rId6"/>
    <p:sldId id="263" r:id="rId7"/>
    <p:sldId id="267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9DD79-8A52-4595-BBC2-4F1F5A4CF0FF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2BB03-7B04-47A5-AEB9-EB2417C656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82BB03-7B04-47A5-AEB9-EB2417C6560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7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4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506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75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3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79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2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52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56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1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46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406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43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4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483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937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8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topics/neuroscience/coronavirina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icalnewstoday.com/articles/8888.php" TargetMode="External"/><Relationship Id="rId2" Type="http://schemas.openxmlformats.org/officeDocument/2006/relationships/hyperlink" Target="https://www.sciencedirect.com/science/article/pii/S0042682214004723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hyperlink" Target="https://www.cdc.gov/coronavirus/general-information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52400"/>
            <a:ext cx="9192126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chemeClr val="accent5">
                    <a:lumMod val="50000"/>
                  </a:schemeClr>
                </a:solidFill>
              </a:rPr>
              <a:t>WELCOME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54C69-276A-4DF8-8721-7668104C8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4572000" cy="5029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16BD702-CC44-42F9-BCAA-2E02550B12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8800"/>
            <a:ext cx="4572000" cy="50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198DCA3-0271-459F-990F-3A5A0AFED8FF}"/>
              </a:ext>
            </a:extLst>
          </p:cNvPr>
          <p:cNvSpPr/>
          <p:nvPr/>
        </p:nvSpPr>
        <p:spPr>
          <a:xfrm>
            <a:off x="0" y="4495800"/>
            <a:ext cx="9144000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2">
                    <a:lumMod val="50000"/>
                  </a:schemeClr>
                </a:solidFill>
              </a:rPr>
              <a:t>Allah bless all</a:t>
            </a:r>
          </a:p>
          <a:p>
            <a:pPr algn="ctr"/>
            <a:r>
              <a:rPr lang="en-US" sz="6000" dirty="0"/>
              <a:t>Thank You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B12D5F-0DB6-4BCF-BA94-F2F21CD9E5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61556"/>
            <a:ext cx="4038600" cy="32342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AA954A-C88A-436D-9249-856E20A881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1556"/>
            <a:ext cx="4038600" cy="3234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31837"/>
            <a:ext cx="6345260" cy="7098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TEACHER’S  IDENTITY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E0299B-DFBA-4A9E-A3A0-EF8598E74EB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85" t="-4271" r="3385" b="2526"/>
          <a:stretch/>
        </p:blipFill>
        <p:spPr>
          <a:xfrm rot="16200000">
            <a:off x="418704" y="2780902"/>
            <a:ext cx="3201195" cy="3124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2818605"/>
            <a:ext cx="5105400" cy="3201195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Mohammad Jahangir </a:t>
            </a:r>
            <a:r>
              <a:rPr lang="en-US" sz="2400" b="1" dirty="0" err="1">
                <a:solidFill>
                  <a:srgbClr val="7030A0"/>
                </a:solidFill>
              </a:rPr>
              <a:t>Alam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endParaRPr lang="en-US" b="1" dirty="0">
              <a:solidFill>
                <a:srgbClr val="7030A0"/>
              </a:solidFill>
            </a:endParaRPr>
          </a:p>
          <a:p>
            <a:r>
              <a:rPr lang="en-US" sz="2400" b="1" dirty="0">
                <a:solidFill>
                  <a:srgbClr val="7030A0"/>
                </a:solidFill>
              </a:rPr>
              <a:t>Senior Teacher</a:t>
            </a:r>
            <a:r>
              <a:rPr lang="en-US" sz="1600" b="1" dirty="0">
                <a:solidFill>
                  <a:srgbClr val="7030A0"/>
                </a:solidFill>
              </a:rPr>
              <a:t>.</a:t>
            </a:r>
          </a:p>
          <a:p>
            <a:r>
              <a:rPr lang="en-US" b="1" dirty="0" err="1">
                <a:solidFill>
                  <a:srgbClr val="7030A0"/>
                </a:solidFill>
              </a:rPr>
              <a:t>Kaptai</a:t>
            </a:r>
            <a:r>
              <a:rPr lang="en-US" b="1" dirty="0">
                <a:solidFill>
                  <a:srgbClr val="7030A0"/>
                </a:solidFill>
              </a:rPr>
              <a:t> Al amin Nuria  </a:t>
            </a:r>
            <a:r>
              <a:rPr lang="en-US" b="1" dirty="0" err="1">
                <a:solidFill>
                  <a:srgbClr val="7030A0"/>
                </a:solidFill>
              </a:rPr>
              <a:t>Dakhil</a:t>
            </a:r>
            <a:r>
              <a:rPr lang="en-US" b="1" dirty="0">
                <a:solidFill>
                  <a:srgbClr val="7030A0"/>
                </a:solidFill>
              </a:rPr>
              <a:t> Madrasah</a:t>
            </a:r>
          </a:p>
          <a:p>
            <a:r>
              <a:rPr lang="en-US" sz="2400" dirty="0" err="1">
                <a:solidFill>
                  <a:srgbClr val="7030A0"/>
                </a:solidFill>
              </a:rPr>
              <a:t>Kaptai</a:t>
            </a:r>
            <a:r>
              <a:rPr lang="en-US" sz="2400" dirty="0">
                <a:solidFill>
                  <a:srgbClr val="7030A0"/>
                </a:solidFill>
              </a:rPr>
              <a:t>, Rangamati.</a:t>
            </a:r>
            <a:endParaRPr lang="en-US" dirty="0">
              <a:solidFill>
                <a:srgbClr val="7030A0"/>
              </a:solidFill>
            </a:endParaRPr>
          </a:p>
          <a:p>
            <a:r>
              <a:rPr lang="en-US" sz="2800" b="1" dirty="0">
                <a:solidFill>
                  <a:srgbClr val="7030A0"/>
                </a:solidFill>
              </a:rPr>
              <a:t>Mob. 01815411762</a:t>
            </a:r>
          </a:p>
          <a:p>
            <a:r>
              <a:rPr lang="en-US" sz="2000" b="1" dirty="0" err="1">
                <a:solidFill>
                  <a:srgbClr val="7030A0"/>
                </a:solidFill>
              </a:rPr>
              <a:t>Email:mjahangirkaptai@gmail.com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43400" y="457200"/>
            <a:ext cx="4800600" cy="2971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</a:rPr>
              <a:t>Today’s lesson is 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</a:rPr>
              <a:t>A Paragraph on</a:t>
            </a:r>
            <a:endParaRPr lang="en-US" sz="4800" dirty="0">
              <a:solidFill>
                <a:srgbClr val="002060"/>
              </a:solidFill>
            </a:endParaRPr>
          </a:p>
          <a:p>
            <a:pPr algn="ctr"/>
            <a:r>
              <a:rPr lang="en-US" sz="4800" dirty="0">
                <a:solidFill>
                  <a:srgbClr val="7030A0"/>
                </a:solidFill>
              </a:rPr>
              <a:t>Corona Virus  </a:t>
            </a:r>
            <a:r>
              <a:rPr lang="en-US" sz="4800" dirty="0" err="1">
                <a:solidFill>
                  <a:srgbClr val="7030A0"/>
                </a:solidFill>
              </a:rPr>
              <a:t>Dieases</a:t>
            </a:r>
            <a:r>
              <a:rPr lang="en-US" sz="4800" dirty="0">
                <a:solidFill>
                  <a:srgbClr val="7030A0"/>
                </a:solidFill>
              </a:rPr>
              <a:t>  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4E831-18C5-4E89-9495-88E2BCC856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9144000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F878009-A2F5-4DE5-BD8D-1A1D14A9E6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343400" cy="3428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143000"/>
            <a:ext cx="3886200" cy="1981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What is </a:t>
            </a:r>
            <a:r>
              <a:rPr lang="en-US" sz="2800" dirty="0">
                <a:solidFill>
                  <a:srgbClr val="7030A0"/>
                </a:solidFill>
              </a:rPr>
              <a:t>Corona Virus Diseases</a:t>
            </a:r>
            <a:r>
              <a:rPr lang="en-US" sz="2800" dirty="0">
                <a:solidFill>
                  <a:srgbClr val="00B050"/>
                </a:solidFill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657600"/>
            <a:ext cx="9175664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Corona Virus Diseases (COVID- 19) 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is an infectious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dieases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caused by a new virus .</a:t>
            </a:r>
            <a:r>
              <a:rPr lang="en-US" altLang="en-US" sz="2400" dirty="0" bmk="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 Coronaviruses belong to the subfamily </a:t>
            </a:r>
            <a:r>
              <a:rPr lang="en-US" altLang="en-US" sz="2400" i="1" dirty="0" err="1" bmk="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Coronavirinae</a:t>
            </a:r>
            <a:r>
              <a:rPr lang="en-US" altLang="en-US" sz="2400" dirty="0" bmk="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 in the family   </a:t>
            </a:r>
            <a:r>
              <a:rPr lang="en-US" altLang="en-US" sz="2400" i="1" dirty="0" err="1" bmk="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Coronaviridae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. Corona Viruses are type of virus. There are many different kinds and some cause disease. A newly identified type has caused a recent out break of respiratory illness now called COVOD-19. At present  it is one of the main problems in the whole  world countries. The people of Bangladesh also face  this problem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US" altLang="en-US" sz="1200" dirty="0" bmk="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D419D2-B94C-4E32-89F4-05B9611ACA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457200"/>
            <a:ext cx="4469631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457200"/>
            <a:ext cx="4343400" cy="2667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The Symptoms of </a:t>
            </a:r>
            <a:r>
              <a:rPr lang="en-US" sz="4000" b="1" dirty="0">
                <a:solidFill>
                  <a:srgbClr val="7030A0"/>
                </a:solidFill>
              </a:rPr>
              <a:t>Corona Virus  </a:t>
            </a:r>
            <a:r>
              <a:rPr lang="en-US" sz="4000" b="1" dirty="0" err="1">
                <a:solidFill>
                  <a:srgbClr val="7030A0"/>
                </a:solidFill>
              </a:rPr>
              <a:t>dieases</a:t>
            </a:r>
            <a:r>
              <a:rPr lang="en-US" sz="4000" b="1" dirty="0">
                <a:solidFill>
                  <a:srgbClr val="7030A0"/>
                </a:solidFill>
              </a:rPr>
              <a:t>  </a:t>
            </a:r>
            <a:endParaRPr lang="en-US" sz="4000" b="1" dirty="0"/>
          </a:p>
          <a:p>
            <a:pPr algn="ctr"/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52800"/>
            <a:ext cx="91440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The  </a:t>
            </a:r>
            <a:r>
              <a:rPr lang="en-US" sz="2800" b="1" dirty="0" err="1">
                <a:solidFill>
                  <a:srgbClr val="002060"/>
                </a:solidFill>
              </a:rPr>
              <a:t>dieases</a:t>
            </a:r>
            <a:r>
              <a:rPr lang="en-US" sz="2800" b="1" dirty="0">
                <a:solidFill>
                  <a:srgbClr val="002060"/>
                </a:solidFill>
              </a:rPr>
              <a:t>  causes respiratory illness (like the flu) with symptoms such as a cough, fever and in more severe case , difficulty breathing. It appears that symptoms are showing up in people within 14 days of exposure to the virus. It rare cases COVID-19 can lead to severe respiratory problems, kidney failure or death.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DFFF36-405F-46EE-999E-ACF9155E39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57200"/>
            <a:ext cx="38862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3637330" cy="3429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How to Spread of </a:t>
            </a:r>
            <a:r>
              <a:rPr lang="en-US" sz="3600" dirty="0">
                <a:solidFill>
                  <a:srgbClr val="7030A0"/>
                </a:solidFill>
              </a:rPr>
              <a:t>Corona Virus </a:t>
            </a:r>
            <a:r>
              <a:rPr lang="en-US" sz="3600" dirty="0" err="1">
                <a:solidFill>
                  <a:srgbClr val="7030A0"/>
                </a:solidFill>
              </a:rPr>
              <a:t>Dieases</a:t>
            </a:r>
            <a:r>
              <a:rPr lang="en-US" sz="3600" dirty="0">
                <a:solidFill>
                  <a:srgbClr val="7030A0"/>
                </a:solidFill>
              </a:rPr>
              <a:t>  </a:t>
            </a:r>
            <a:endParaRPr lang="en-US" sz="3600" dirty="0"/>
          </a:p>
          <a:p>
            <a:pPr algn="ctr"/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962400"/>
            <a:ext cx="9144000" cy="2971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Corona Virus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dieases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spreads primarily through contact with an infected person when they cough or sneeze . It also spreads when a person touches a surface or object that has the virus on it , then touches their eyes, nose or mouth . COVID-19 appeared in Wuhan, a city in China , in December 2019.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33AE7B4-7E6D-42E5-B268-9809A08BF8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30" y="533400"/>
            <a:ext cx="550667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D7406D-17D4-4779-8F15-EE65262F2BF5}"/>
              </a:ext>
            </a:extLst>
          </p:cNvPr>
          <p:cNvSpPr/>
          <p:nvPr/>
        </p:nvSpPr>
        <p:spPr>
          <a:xfrm>
            <a:off x="0" y="344168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latin typeface="Arial" panose="020B0604020202020204" pitchFamily="34" charset="0"/>
              </a:rPr>
              <a:t>Researchers </a:t>
            </a:r>
            <a:r>
              <a:rPr lang="en-US" altLang="en-US" sz="2400" dirty="0" bmk="">
                <a:solidFill>
                  <a:srgbClr val="FF0000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first isolated a coronavirus</a:t>
            </a:r>
            <a:r>
              <a:rPr lang="en-US" altLang="en-US" sz="2400" dirty="0" bmk="">
                <a:solidFill>
                  <a:srgbClr val="FF0000"/>
                </a:solidFill>
                <a:latin typeface="Arial" panose="020B0604020202020204" pitchFamily="34" charset="0"/>
              </a:rPr>
              <a:t> </a:t>
            </a:r>
            <a:r>
              <a:rPr lang="en-US" altLang="en-US" sz="2400" dirty="0" bmk="">
                <a:latin typeface="Arial" panose="020B0604020202020204" pitchFamily="34" charset="0"/>
              </a:rPr>
              <a:t>in 1937. They found a coronavirus responsible for an infectious </a:t>
            </a:r>
            <a:r>
              <a:rPr lang="en-US" altLang="en-US" sz="2400" dirty="0" bmk="">
                <a:solidFill>
                  <a:srgbClr val="FF0000"/>
                </a:solidFill>
                <a:latin typeface="Arial" panose="020B0604020202020204" pitchFamily="34" charset="0"/>
                <a:hlinkClick r:id="rId3" tooltip="Symptoms and treatment of bronchit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bronchitis</a:t>
            </a:r>
            <a:r>
              <a:rPr lang="en-US" altLang="en-US" sz="2400" dirty="0" bmk="">
                <a:latin typeface="Arial" panose="020B0604020202020204" pitchFamily="34" charset="0"/>
              </a:rPr>
              <a:t> virus in birds that had the ability to devastate poultry  stocks . Scientists first found evidence of human coronaviruses (</a:t>
            </a:r>
            <a:r>
              <a:rPr lang="en-US" altLang="en-US" sz="2400" dirty="0" err="1" bmk="">
                <a:latin typeface="Arial" panose="020B0604020202020204" pitchFamily="34" charset="0"/>
              </a:rPr>
              <a:t>HCoV</a:t>
            </a:r>
            <a:r>
              <a:rPr lang="en-US" altLang="en-US" sz="2400" dirty="0" bmk="">
                <a:latin typeface="Arial" panose="020B0604020202020204" pitchFamily="34" charset="0"/>
              </a:rPr>
              <a:t>) in the 1960s in the noses of people with the common cold. Two human corona viruses are responsible for a large proportion of common colds </a:t>
            </a:r>
            <a:r>
              <a:rPr lang="en-US" altLang="en-US" sz="2400" dirty="0" bmk="">
                <a:solidFill>
                  <a:srgbClr val="FF0000"/>
                </a:solidFill>
                <a:latin typeface="Arial" panose="020B0604020202020204" pitchFamily="34" charset="0"/>
              </a:rPr>
              <a:t>:  </a:t>
            </a:r>
            <a:r>
              <a:rPr lang="en-US" altLang="en-US" sz="2400" dirty="0" bmk="">
                <a:solidFill>
                  <a:srgbClr val="FF0000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OC43 and 229E</a:t>
            </a:r>
            <a:r>
              <a:rPr lang="en-US" altLang="en-US" sz="2400" dirty="0" bmk="">
                <a:latin typeface="Arial" panose="020B0604020202020204" pitchFamily="34" charset="0"/>
              </a:rPr>
              <a:t>. The name “coronavirus” comes from the crown-like projections on their surfaces. “Corona” in Latin means “halo” or “crown.”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BE117D3-EDD9-424F-8632-6E4F326F433C}"/>
              </a:ext>
            </a:extLst>
          </p:cNvPr>
          <p:cNvSpPr/>
          <p:nvPr/>
        </p:nvSpPr>
        <p:spPr>
          <a:xfrm>
            <a:off x="533400" y="533400"/>
            <a:ext cx="6705600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bmk="">
                <a:latin typeface="Arial" panose="020B0604020202020204" pitchFamily="34" charset="0"/>
              </a:rPr>
              <a:t> </a:t>
            </a:r>
            <a:r>
              <a:rPr lang="en-US" altLang="en-US" sz="4800" dirty="0" bmk="">
                <a:latin typeface="Arial" panose="020B0604020202020204" pitchFamily="34" charset="0"/>
              </a:rPr>
              <a:t>History of Corona virus  </a:t>
            </a:r>
            <a:endParaRPr lang="en-US" altLang="en-US" sz="2400" dirty="0" bmk="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145103-E963-47F7-8FF4-18ED7BB582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676399"/>
            <a:ext cx="4648200" cy="18850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280AC0-5338-4C38-AC52-1440BDA3C8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4495800" cy="188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1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03503" y="-1"/>
            <a:ext cx="3797298" cy="243840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The way to get rid of it.</a:t>
            </a:r>
          </a:p>
        </p:txBody>
      </p:sp>
      <p:sp>
        <p:nvSpPr>
          <p:cNvPr id="5" name="Rectangle 4"/>
          <p:cNvSpPr/>
          <p:nvPr/>
        </p:nvSpPr>
        <p:spPr>
          <a:xfrm>
            <a:off x="-25901" y="4953000"/>
            <a:ext cx="9180263" cy="1905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002060"/>
              </a:solidFill>
            </a:endParaRPr>
          </a:p>
          <a:p>
            <a:r>
              <a:rPr lang="en-US" sz="2400" dirty="0">
                <a:solidFill>
                  <a:srgbClr val="002060"/>
                </a:solidFill>
              </a:rPr>
              <a:t>Now the problem is out of control.  Already 200 countries effected ,about 28000 people had died and </a:t>
            </a:r>
            <a:r>
              <a:rPr lang="en-US" sz="2400">
                <a:solidFill>
                  <a:srgbClr val="002060"/>
                </a:solidFill>
              </a:rPr>
              <a:t>about 500000 </a:t>
            </a:r>
            <a:r>
              <a:rPr lang="en-US" sz="2400" dirty="0">
                <a:solidFill>
                  <a:srgbClr val="002060"/>
                </a:solidFill>
              </a:rPr>
              <a:t>are injured with </a:t>
            </a:r>
            <a:r>
              <a:rPr lang="en-US" sz="2400" dirty="0">
                <a:solidFill>
                  <a:srgbClr val="7030A0"/>
                </a:solidFill>
              </a:rPr>
              <a:t>Corona Virus . </a:t>
            </a:r>
            <a:r>
              <a:rPr lang="en-US" sz="2400" dirty="0">
                <a:solidFill>
                  <a:srgbClr val="002060"/>
                </a:solidFill>
              </a:rPr>
              <a:t>The people should awareness . The government should take proper step to control </a:t>
            </a:r>
            <a:r>
              <a:rPr lang="en-US" sz="2400" dirty="0">
                <a:solidFill>
                  <a:srgbClr val="7030A0"/>
                </a:solidFill>
              </a:rPr>
              <a:t>Corona Virus </a:t>
            </a:r>
            <a:r>
              <a:rPr lang="en-US" sz="2400" dirty="0" err="1">
                <a:solidFill>
                  <a:srgbClr val="7030A0"/>
                </a:solidFill>
              </a:rPr>
              <a:t>diease</a:t>
            </a:r>
            <a:r>
              <a:rPr lang="en-US" sz="2400" dirty="0">
                <a:solidFill>
                  <a:srgbClr val="7030A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</a:rPr>
              <a:t>. </a:t>
            </a:r>
            <a:endParaRPr lang="en-US" sz="2800" dirty="0">
              <a:solidFill>
                <a:srgbClr val="002060"/>
              </a:solidFill>
            </a:endParaRPr>
          </a:p>
          <a:p>
            <a:pPr algn="ctr"/>
            <a:endParaRPr lang="en-US" sz="32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777CFB-34F4-4ACF-ADB6-EF7518316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68" y="0"/>
            <a:ext cx="2619375" cy="24384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4C3C38-66A8-4970-BCEF-70105AF232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997" y="0"/>
            <a:ext cx="2733003" cy="24384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0AA086-B89B-47B8-B5A1-555C565F64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535" y="2426368"/>
            <a:ext cx="4973659" cy="2526631"/>
          </a:xfrm>
          <a:prstGeom prst="rect">
            <a:avLst/>
          </a:prstGeom>
        </p:spPr>
      </p:pic>
      <p:pic>
        <p:nvPicPr>
          <p:cNvPr id="10" name="Picture 3" descr="a man sneezing into a tissue to help stop the spread of coronavirus">
            <a:extLst>
              <a:ext uri="{FF2B5EF4-FFF2-40B4-BE49-F238E27FC236}">
                <a16:creationId xmlns:a16="http://schemas.microsoft.com/office/drawing/2014/main" id="{F6C8015F-BD92-482F-B122-46E31CD92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234" y="2438401"/>
            <a:ext cx="4206770" cy="2514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800" dirty="0">
                <a:solidFill>
                  <a:srgbClr val="002060"/>
                </a:solidFill>
              </a:rPr>
              <a:t>HOMEWORK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489203"/>
            <a:ext cx="3970019" cy="35306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Write a paragraph on-------</a:t>
            </a:r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r>
              <a:rPr lang="en-US" sz="4800" dirty="0">
                <a:solidFill>
                  <a:srgbClr val="7030A0"/>
                </a:solidFill>
              </a:rPr>
              <a:t>Corona Virus   </a:t>
            </a:r>
            <a:r>
              <a:rPr lang="en-US" sz="4800" dirty="0" err="1">
                <a:solidFill>
                  <a:srgbClr val="7030A0"/>
                </a:solidFill>
              </a:rPr>
              <a:t>Dieases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endParaRPr lang="en-US" sz="4800" dirty="0"/>
          </a:p>
          <a:p>
            <a:pPr marL="0" indent="0">
              <a:buNone/>
            </a:pPr>
            <a:endParaRPr lang="en-US" sz="4800" dirty="0">
              <a:solidFill>
                <a:srgbClr val="7030A0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7829AE4-2A9A-458D-84DE-831629FBD61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489203"/>
            <a:ext cx="3636980" cy="353059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403</TotalTime>
  <Words>431</Words>
  <Application>Microsoft Office PowerPoint</Application>
  <PresentationFormat>On-screen Show (4:3)</PresentationFormat>
  <Paragraphs>30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 Boardroom</vt:lpstr>
      <vt:lpstr>PowerPoint Presentation</vt:lpstr>
      <vt:lpstr>TEACHER’S  IDENTITY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113</cp:revision>
  <dcterms:created xsi:type="dcterms:W3CDTF">2006-08-16T00:00:00Z</dcterms:created>
  <dcterms:modified xsi:type="dcterms:W3CDTF">2020-03-28T07:04:24Z</dcterms:modified>
</cp:coreProperties>
</file>