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6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0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5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4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5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3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0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90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8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8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73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88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7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41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52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7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09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12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39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64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80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79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0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0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9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BA59-DC6A-4B90-8650-ABD54EDE976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FB8F-30E0-441F-8081-6AC4629A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3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5C15-B7C7-4270-B391-31F76B5F8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C461-FE7B-4789-8B76-16FA5EDA5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525" y="5175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703645"/>
            <a:ext cx="3076575" cy="291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3525" y="543464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3525" y="5175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925" y="6699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5925" y="63161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925" y="620204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925" y="650800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325" y="803200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1" y="1520765"/>
            <a:ext cx="4845169" cy="3633877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chemeClr val="accent2">
                <a:alpha val="33000"/>
              </a:scheme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8349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55469 -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536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060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6584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8108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754" y="1639518"/>
            <a:ext cx="7180730" cy="45550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শিপ্রা সরকার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বান্দুটিয়া সরকারি প্রাথমিক বিদ্যালয়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>
                <a:solidFill>
                  <a:srgbClr val="44546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সদর, মানিকগঞ্জ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-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NikoshBAN" panose="02000000000000000000" pitchFamily="2" charset="0"/>
              </a:rPr>
              <a:t>01720821993</a:t>
            </a:r>
          </a:p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Email –</a:t>
            </a:r>
            <a:r>
              <a:rPr lang="en-US" sz="3200" dirty="0">
                <a:solidFill>
                  <a:srgbClr val="00B0F0"/>
                </a:solidFill>
                <a:cs typeface="NikoshBAN" panose="02000000000000000000" pitchFamily="2" charset="0"/>
              </a:rPr>
              <a:t>sarkarshipra04@gmail.com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t="3790" r="465" b="-131"/>
          <a:stretch/>
        </p:blipFill>
        <p:spPr>
          <a:xfrm>
            <a:off x="358693" y="376517"/>
            <a:ext cx="3854614" cy="5818094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728254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634" y="638355"/>
            <a:ext cx="7151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-৩০</a:t>
            </a: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55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336" y="931653"/>
            <a:ext cx="5883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7260" y="2294626"/>
            <a:ext cx="5598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কবিতা শুনে আনন্দ লাভ করবে ও তার অভিব্যক্তি প্রকাশ করবে।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পাঠ্যবইয়ের কবিতা স্পষ্টভাবে বলতে পারবে।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5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623" y="724619"/>
            <a:ext cx="5460520" cy="188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30" y="318925"/>
            <a:ext cx="1999200" cy="59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430" y="4078008"/>
            <a:ext cx="2499000" cy="20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977" y="1155940"/>
            <a:ext cx="7246189" cy="23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176976"/>
              </p:ext>
            </p:extLst>
          </p:nvPr>
        </p:nvGraphicFramePr>
        <p:xfrm>
          <a:off x="5673305" y="30330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3305" y="30330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113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40" y="810883"/>
            <a:ext cx="4744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0340" y="2812211"/>
            <a:ext cx="7004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 শিক্ষার্থী এক এক করে কবিতাটি আবৃত্তি করবে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39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965" y="726141"/>
            <a:ext cx="890195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471" y="3119719"/>
            <a:ext cx="5351929" cy="1569660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0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1_Office Theme</vt:lpstr>
      <vt:lpstr>2_Office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SHIPRA SARKAR</dc:creator>
  <cp:lastModifiedBy>SHIPRA SARKAR</cp:lastModifiedBy>
  <cp:revision>1</cp:revision>
  <dcterms:created xsi:type="dcterms:W3CDTF">2020-03-28T11:03:27Z</dcterms:created>
  <dcterms:modified xsi:type="dcterms:W3CDTF">2020-03-28T11:29:57Z</dcterms:modified>
</cp:coreProperties>
</file>