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9" autoAdjust="0"/>
    <p:restoredTop sz="89275" autoAdjust="0"/>
  </p:normalViewPr>
  <p:slideViewPr>
    <p:cSldViewPr snapToGrid="0">
      <p:cViewPr varScale="1">
        <p:scale>
          <a:sx n="65" d="100"/>
          <a:sy n="65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21E42-73B5-404E-AC7D-CB61A7FFF30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06A7-69A5-4845-86DE-F143EC286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106A7-69A5-4845-86DE-F143EC2865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433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7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637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4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07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2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9FEB-91E6-497B-B6E8-A96E87CCA809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0B20C9-06BB-4D5F-88FF-3EAA2A378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790" y="452747"/>
            <a:ext cx="2282734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16529" y="2041070"/>
            <a:ext cx="7119256" cy="39188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7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1015"/>
            <a:ext cx="12192000" cy="21236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দিয়ে স্থানীয় মান নির্ণয় করতে পারবে।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ছবি দেখে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62" y="2334673"/>
            <a:ext cx="9589475" cy="42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ছবি দেখে সংখ্যা গণনা করতে পারবেঃ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1753704"/>
            <a:ext cx="9941169" cy="51042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040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7" y="307335"/>
            <a:ext cx="11837773" cy="2123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কাজঃ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দিয়ে স্থাণীয় মান নির্ণয় করতে বলবঃ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09" y="3559101"/>
            <a:ext cx="9622481" cy="11798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232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987" y="221225"/>
            <a:ext cx="7331528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  মুল্যায়ণঃ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090" y="1519083"/>
            <a:ext cx="6834651" cy="32136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60090" y="5235678"/>
            <a:ext cx="833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5933" y="4732782"/>
            <a:ext cx="7964129" cy="2123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বলতো এখানে কয়টি আম 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আছে?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0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226"/>
            <a:ext cx="12192000" cy="4154984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কাজঃ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 ১২,২৩,৩২,৩৫,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এই সংখ্যা কয়টির স্থাণীয় মান নির্ণয় করে 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আনতে বলব।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8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175386" y="536449"/>
            <a:ext cx="2519328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i="1" dirty="0"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endParaRPr lang="en-US" sz="6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61" y="1644445"/>
            <a:ext cx="10306464" cy="55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617220"/>
            <a:ext cx="12009120" cy="61863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মমতাজ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949"/>
            <a:ext cx="12192000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পাঠঃসংখ্যা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8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9" y="2367643"/>
            <a:ext cx="7200900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স্থা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য় মান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7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"/>
            <a:ext cx="12192000" cy="31393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শিখণ ফলঃ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২.১.২. ৫১থেকে ১০০পযন্ত উপকরন দশের গুচ্ছ করে গণনা করতে ও বলতে পারবে।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3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0544" y="2798719"/>
            <a:ext cx="6237513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সংখ্যাঃ ১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1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70" y="1719809"/>
            <a:ext cx="4462630" cy="37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7569"/>
            <a:ext cx="12027877" cy="31393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৫০ থেকে১০০</a:t>
            </a:r>
          </a:p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583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22514" y="939940"/>
            <a:ext cx="12192000" cy="642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0"/>
            <a:ext cx="9397448" cy="708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2942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120</Words>
  <Application>Microsoft Office PowerPoint</Application>
  <PresentationFormat>Widescreen</PresentationFormat>
  <Paragraphs>33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Shahrina Bin Sweety</cp:lastModifiedBy>
  <cp:revision>57</cp:revision>
  <dcterms:created xsi:type="dcterms:W3CDTF">2020-01-19T15:00:52Z</dcterms:created>
  <dcterms:modified xsi:type="dcterms:W3CDTF">2020-03-27T19:21:47Z</dcterms:modified>
</cp:coreProperties>
</file>