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4" r:id="rId9"/>
    <p:sldId id="27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78AC2-316F-4BE3-95F6-357E8F056AA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834E6-BBA2-434A-941F-A6AC7920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834E6-BBA2-434A-941F-A6AC792035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834E6-BBA2-434A-941F-A6AC792035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55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834E6-BBA2-434A-941F-A6AC792035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4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505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664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19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0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3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0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2253-C5BA-4EA3-BC74-B26193B1D4B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112E15-0993-4024-A6BB-983288AD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6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" y="-102546"/>
            <a:ext cx="12156785" cy="69605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0478" y="1460310"/>
            <a:ext cx="5395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u="sng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915" y="0"/>
            <a:ext cx="106783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115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115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115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235" y="2799470"/>
            <a:ext cx="4186365" cy="28155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1949635"/>
            <a:ext cx="12192000" cy="733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5" y="2160589"/>
            <a:ext cx="8371132" cy="415498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মমতাজ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চরমোনাই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সপ্রাবি</a:t>
            </a:r>
            <a:endParaRPr lang="en-US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endParaRPr lang="en-US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4440" y="1260397"/>
            <a:ext cx="66191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                                       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2856793"/>
            <a:ext cx="9381066" cy="280076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u="sng" dirty="0">
                <a:solidFill>
                  <a:srgbClr val="FF0000"/>
                </a:solidFill>
              </a:rPr>
              <a:t>শিখনফলঃ</a:t>
            </a:r>
          </a:p>
          <a:p>
            <a:r>
              <a:rPr lang="bn-BD" sz="4400" dirty="0"/>
              <a:t>এই পাঠ শেষে শিক্ষাথীরা পরিবেশ দূষণ কী তা বলতে পারবে।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279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19278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>
                <a:solidFill>
                  <a:srgbClr val="00B0F0"/>
                </a:solidFill>
              </a:rPr>
              <a:t>আজকের পাঠ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পাঠ১-</a:t>
            </a:r>
            <a:r>
              <a:rPr lang="bn-BD" sz="3600" dirty="0"/>
              <a:t> আমাদের পারিবেশ</a:t>
            </a:r>
          </a:p>
          <a:p>
            <a:r>
              <a:rPr lang="bn-BD" sz="3600" dirty="0"/>
              <a:t>পাঠ্যাংশঃ</a:t>
            </a:r>
            <a:r>
              <a:rPr lang="en-US" sz="3600" dirty="0" err="1"/>
              <a:t>বেঁচে</a:t>
            </a:r>
            <a:r>
              <a:rPr lang="bn-BD" sz="3600" dirty="0"/>
              <a:t> থাকার ............সাথে আলোচনা করি।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2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943" y="3251984"/>
            <a:ext cx="7287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u="sng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r>
              <a:rPr lang="bn-BD" sz="4400" dirty="0">
                <a:solidFill>
                  <a:srgbClr val="0070C0"/>
                </a:solidFill>
              </a:rPr>
              <a:t>পরিবেশ দূষণের উপাদানের  কয়েকটি নাম খাতায় লেখ।</a:t>
            </a:r>
            <a:endParaRPr lang="en-US" sz="4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596" y="3455499"/>
            <a:ext cx="1730251" cy="113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 -0.034 L 0.125 -0.125 L 0.158 -0.034 L 0.249 0 L 0.158 0.034 L 0.125 0.125 L 0.091 0.034 L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939" y="788735"/>
            <a:ext cx="6155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2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পারিবেশ দূষণের একটি তালিকা তৈরি কর।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68" y="4696145"/>
            <a:ext cx="2019585" cy="1411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144" y="4652930"/>
            <a:ext cx="2490300" cy="1312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494" y="4300526"/>
            <a:ext cx="2579426" cy="200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3212"/>
            <a:ext cx="9015306" cy="5188633"/>
          </a:xfrm>
          <a:solidFill>
            <a:srgbClr val="00B0F0"/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bn-BD" sz="7200" u="sng" dirty="0">
                <a:solidFill>
                  <a:schemeClr val="accent5">
                    <a:lumMod val="75000"/>
                  </a:schemeClr>
                </a:solidFill>
              </a:rPr>
              <a:t>একক কাজ</a:t>
            </a:r>
          </a:p>
          <a:p>
            <a:r>
              <a:rPr lang="bn-BD" sz="5800" u="sng" dirty="0">
                <a:solidFill>
                  <a:srgbClr val="7030A0"/>
                </a:solidFill>
              </a:rPr>
              <a:t>১-পানি দূষণ কী?</a:t>
            </a:r>
          </a:p>
          <a:p>
            <a:r>
              <a:rPr lang="bn-BD" sz="5800" u="sng" dirty="0">
                <a:solidFill>
                  <a:srgbClr val="0070C0"/>
                </a:solidFill>
              </a:rPr>
              <a:t>বায়ূ দূষণ কী?</a:t>
            </a:r>
            <a:endParaRPr lang="en-US" sz="58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800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5800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5800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u="sng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800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8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2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39" y="1187410"/>
            <a:ext cx="111416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u="sng" dirty="0" err="1">
                <a:solidFill>
                  <a:srgbClr val="7030A0"/>
                </a:solidFill>
              </a:rPr>
              <a:t>মূ</a:t>
            </a:r>
            <a:r>
              <a:rPr lang="bn-BD" sz="8800" u="sng" dirty="0">
                <a:solidFill>
                  <a:srgbClr val="7030A0"/>
                </a:solidFill>
              </a:rPr>
              <a:t>ল্যা</a:t>
            </a:r>
            <a:r>
              <a:rPr lang="en-US" sz="8800" u="sng" dirty="0" err="1">
                <a:solidFill>
                  <a:srgbClr val="7030A0"/>
                </a:solidFill>
              </a:rPr>
              <a:t>য়ন</a:t>
            </a:r>
            <a:r>
              <a:rPr lang="en-US" sz="8800" u="sng" dirty="0">
                <a:solidFill>
                  <a:srgbClr val="7030A0"/>
                </a:solidFill>
              </a:rPr>
              <a:t> </a:t>
            </a:r>
          </a:p>
          <a:p>
            <a:r>
              <a:rPr lang="en-US" sz="7200" dirty="0"/>
              <a:t>১।পরিবেশ </a:t>
            </a:r>
            <a:r>
              <a:rPr lang="en-US" sz="7200" dirty="0" err="1"/>
              <a:t>দূষণ</a:t>
            </a:r>
            <a:r>
              <a:rPr lang="en-US" sz="7200" dirty="0"/>
              <a:t> </a:t>
            </a:r>
            <a:r>
              <a:rPr lang="en-US" sz="7200" dirty="0" err="1"/>
              <a:t>কী</a:t>
            </a:r>
            <a:r>
              <a:rPr lang="en-US" sz="7200" dirty="0"/>
              <a:t>? </a:t>
            </a:r>
          </a:p>
          <a:p>
            <a:r>
              <a:rPr lang="en-US" sz="7200" dirty="0" err="1"/>
              <a:t>পানি</a:t>
            </a:r>
            <a:r>
              <a:rPr lang="en-US" sz="7200" dirty="0"/>
              <a:t> </a:t>
            </a:r>
            <a:r>
              <a:rPr lang="en-US" sz="7200" dirty="0" err="1"/>
              <a:t>দূষণ</a:t>
            </a:r>
            <a:r>
              <a:rPr lang="en-US" sz="7200" dirty="0"/>
              <a:t> </a:t>
            </a:r>
            <a:r>
              <a:rPr lang="en-US" sz="7200" dirty="0" err="1"/>
              <a:t>বলতে</a:t>
            </a:r>
            <a:r>
              <a:rPr lang="en-US" sz="7200" dirty="0"/>
              <a:t> </a:t>
            </a:r>
            <a:r>
              <a:rPr lang="en-US" sz="7200" dirty="0" err="1"/>
              <a:t>কি</a:t>
            </a:r>
            <a:r>
              <a:rPr lang="en-US" sz="7200" dirty="0"/>
              <a:t> </a:t>
            </a:r>
            <a:r>
              <a:rPr lang="en-US" sz="7200" dirty="0" err="1"/>
              <a:t>বুঝ</a:t>
            </a:r>
            <a:r>
              <a:rPr lang="en-US" sz="7200" dirty="0"/>
              <a:t> ? </a:t>
            </a:r>
            <a:endParaRPr lang="en-US" sz="7200" u="sng" dirty="0"/>
          </a:p>
        </p:txBody>
      </p:sp>
    </p:spTree>
    <p:extLst>
      <p:ext uri="{BB962C8B-B14F-4D97-AF65-F5344CB8AC3E}">
        <p14:creationId xmlns:p14="http://schemas.microsoft.com/office/powerpoint/2010/main" val="108438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103</Words>
  <Application>Microsoft Office PowerPoint</Application>
  <PresentationFormat>Widescreen</PresentationFormat>
  <Paragraphs>36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                       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Shahrina Bin Sweety</cp:lastModifiedBy>
  <cp:revision>139</cp:revision>
  <dcterms:created xsi:type="dcterms:W3CDTF">2020-01-18T14:18:32Z</dcterms:created>
  <dcterms:modified xsi:type="dcterms:W3CDTF">2020-03-27T19:35:43Z</dcterms:modified>
</cp:coreProperties>
</file>