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83" r:id="rId5"/>
    <p:sldId id="263" r:id="rId6"/>
    <p:sldId id="259" r:id="rId7"/>
    <p:sldId id="261" r:id="rId8"/>
    <p:sldId id="282" r:id="rId9"/>
    <p:sldId id="273" r:id="rId10"/>
    <p:sldId id="272" r:id="rId11"/>
    <p:sldId id="275" r:id="rId12"/>
    <p:sldId id="281" r:id="rId13"/>
    <p:sldId id="280" r:id="rId14"/>
    <p:sldId id="274" r:id="rId15"/>
    <p:sldId id="266" r:id="rId16"/>
    <p:sldId id="279" r:id="rId17"/>
    <p:sldId id="28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2DE"/>
    <a:srgbClr val="298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3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6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962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2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97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3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2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6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1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9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38A39-CBBC-48D3-852E-33477F9FF89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027854-6A0C-4F77-9E43-7DE898979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93914" y="152400"/>
            <a:ext cx="11647714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0057" y="768424"/>
            <a:ext cx="7990114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0" cap="none" spc="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5400" b="0" cap="none" spc="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/>
          <a:stretch/>
        </p:blipFill>
        <p:spPr>
          <a:xfrm>
            <a:off x="2161303" y="1883226"/>
            <a:ext cx="7875324" cy="414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99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1" b="12127"/>
          <a:stretch/>
        </p:blipFill>
        <p:spPr>
          <a:xfrm>
            <a:off x="467330" y="348343"/>
            <a:ext cx="5006186" cy="3193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Bevel 5"/>
          <p:cNvSpPr/>
          <p:nvPr/>
        </p:nvSpPr>
        <p:spPr>
          <a:xfrm>
            <a:off x="195943" y="152400"/>
            <a:ext cx="11745685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6"/>
          <a:stretch/>
        </p:blipFill>
        <p:spPr>
          <a:xfrm>
            <a:off x="4397425" y="3888057"/>
            <a:ext cx="3815844" cy="2227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/>
          <a:stretch/>
        </p:blipFill>
        <p:spPr>
          <a:xfrm>
            <a:off x="5921846" y="362857"/>
            <a:ext cx="5675431" cy="323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7330" y="3595670"/>
            <a:ext cx="4126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5041" y="3627250"/>
            <a:ext cx="345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নলকুপ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5539" y="5985519"/>
            <a:ext cx="345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382920"/>
            <a:ext cx="4087091" cy="2571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96" y="382919"/>
            <a:ext cx="4123347" cy="2403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Bevel 3"/>
          <p:cNvSpPr/>
          <p:nvPr/>
        </p:nvSpPr>
        <p:spPr>
          <a:xfrm>
            <a:off x="195943" y="152400"/>
            <a:ext cx="11745685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199" y="2822843"/>
            <a:ext cx="334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77" y="2906486"/>
            <a:ext cx="3451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42" y="3602182"/>
            <a:ext cx="4555579" cy="22067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448693" y="5957406"/>
            <a:ext cx="297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087" y="3824514"/>
            <a:ext cx="9731828" cy="175432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9048" y="238828"/>
            <a:ext cx="490450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45714" y="986970"/>
            <a:ext cx="3207657" cy="2452915"/>
            <a:chOff x="6553200" y="304800"/>
            <a:chExt cx="1981200" cy="3114020"/>
          </a:xfrm>
        </p:grpSpPr>
        <p:sp>
          <p:nvSpPr>
            <p:cNvPr id="5" name="TextBox 4"/>
            <p:cNvSpPr txBox="1"/>
            <p:nvPr/>
          </p:nvSpPr>
          <p:spPr>
            <a:xfrm>
              <a:off x="6781800" y="2895600"/>
              <a:ext cx="1752600" cy="52322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7030A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BD" sz="28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কাজ </a:t>
              </a:r>
              <a:endPara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 descr="C:\Users\NAGPS\Desktop\School\IMG_20170916_11183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3200" y="304800"/>
              <a:ext cx="1962150" cy="2616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065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93914" y="152400"/>
            <a:ext cx="11647714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897" y="1908726"/>
            <a:ext cx="7844644" cy="132343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283" y="3572201"/>
            <a:ext cx="7844644" cy="126188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897" y="5075466"/>
            <a:ext cx="7855030" cy="132343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D12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000" dirty="0">
                <a:solidFill>
                  <a:srgbClr val="D12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D12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সুফল</a:t>
            </a:r>
            <a:r>
              <a:rPr lang="en-US" sz="4000" dirty="0">
                <a:solidFill>
                  <a:srgbClr val="D12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D12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D12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9514" y="245251"/>
            <a:ext cx="465215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ysClr val="windowText" lastClr="000000"/>
            </a:solidFill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06344" y="356843"/>
            <a:ext cx="2576945" cy="7205143"/>
            <a:chOff x="4588275" y="363982"/>
            <a:chExt cx="2754665" cy="8877765"/>
          </a:xfrm>
        </p:grpSpPr>
        <p:pic>
          <p:nvPicPr>
            <p:cNvPr id="9" name="Picture 3" descr="C:\Users\NAGPS\Desktop\School-pic\IMG_20170717_125151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3912" t="6820" r="11240" b="10063"/>
            <a:stretch/>
          </p:blipFill>
          <p:spPr bwMode="auto">
            <a:xfrm flipH="1">
              <a:off x="4625302" y="363982"/>
              <a:ext cx="2680614" cy="4370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2" descr="C:\Users\NAGPS\Desktop\School-pic\IMG_20170717_125125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0848" t="21007" r="-6615"/>
            <a:stretch/>
          </p:blipFill>
          <p:spPr bwMode="auto">
            <a:xfrm>
              <a:off x="4588275" y="4986003"/>
              <a:ext cx="2754665" cy="42557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433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0542" y="519336"/>
            <a:ext cx="7333344" cy="120032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7" y="2086601"/>
            <a:ext cx="3740727" cy="39661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Bevel 4"/>
          <p:cNvSpPr/>
          <p:nvPr/>
        </p:nvSpPr>
        <p:spPr>
          <a:xfrm>
            <a:off x="293914" y="152400"/>
            <a:ext cx="11647714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513" y="1984023"/>
            <a:ext cx="5733143" cy="4068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85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93914" y="152400"/>
            <a:ext cx="11647714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3428" y="1079259"/>
            <a:ext cx="4275117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2" y="2267945"/>
            <a:ext cx="10036628" cy="76944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886" y="3396343"/>
            <a:ext cx="10036628" cy="76944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886" y="4570077"/>
            <a:ext cx="10036628" cy="70788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828" y="5774458"/>
            <a:ext cx="621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মৌখিক মূল্যায়ন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8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807" y="2085108"/>
            <a:ext cx="9176658" cy="212365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 বন্যার খবর পেতে পারি?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এবং খবর গুলো কোন কোন মাধ্যমে প্রচার করে থাকে?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93914" y="152400"/>
            <a:ext cx="11647714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3853" y="178302"/>
            <a:ext cx="2846717" cy="92333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257D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মূল্যায়ণ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5" y="4251768"/>
            <a:ext cx="10692350" cy="23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858982"/>
            <a:ext cx="556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604" y="2739243"/>
            <a:ext cx="5720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বন্যার সময় কীকী প্রয়োজনীয় খাবারের অভাব হয়? এবংকেন হয় ?  </a:t>
            </a:r>
          </a:p>
          <a:p>
            <a:r>
              <a:rPr lang="bn-BD" sz="3600" dirty="0"/>
              <a:t>৩ টি বাক্যে লিখে আনবে।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3" y="2349448"/>
            <a:ext cx="4269708" cy="308791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239491" y="648114"/>
            <a:ext cx="4031673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195943" y="152400"/>
            <a:ext cx="11745685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21792" y="400761"/>
            <a:ext cx="54939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err="1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7" y="2016426"/>
            <a:ext cx="8409710" cy="3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678" y="474248"/>
            <a:ext cx="4767942" cy="92333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93914" y="152400"/>
            <a:ext cx="11647714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07493" y="1585821"/>
            <a:ext cx="7304312" cy="427809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bn-BD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6436" y="385202"/>
            <a:ext cx="9459684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6545" y="1839561"/>
            <a:ext cx="5812970" cy="378565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pPr algn="ctr"/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প্রাকৃতিক দূর্যোগ 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</a:p>
          <a:p>
            <a:pPr algn="ctr"/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১২, পৃষ্ঠাঃ ৬০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40মিনিট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31" y="1839561"/>
            <a:ext cx="2983043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0566" y="490678"/>
            <a:ext cx="454718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50" y="1607127"/>
            <a:ext cx="3814992" cy="2016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48" y="4063059"/>
            <a:ext cx="3143341" cy="2265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28" y="4063060"/>
            <a:ext cx="3439648" cy="221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4" y="4063059"/>
            <a:ext cx="4092113" cy="21007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" y="1650353"/>
            <a:ext cx="4124739" cy="1973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07" y="1650353"/>
            <a:ext cx="3528391" cy="1973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87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93914" y="152400"/>
            <a:ext cx="11647714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0540" y="810234"/>
            <a:ext cx="6814462" cy="92333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পাঠ-বন্যা</a:t>
            </a:r>
            <a:endParaRPr lang="bn-BD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1969420"/>
            <a:ext cx="4802883" cy="3201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36" y="1969420"/>
            <a:ext cx="4443720" cy="33547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97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93914" y="152400"/>
            <a:ext cx="11647714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41615" y="936563"/>
            <a:ext cx="4016828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342" y="2567854"/>
            <a:ext cx="108226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algn="just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১০.১.১- বাংলাদেশের বিভিন্ন দূর্যোগ (বন্যা, ঘূর্ণিঝড়, জলোচ্ছাস, আগুন লাগা)  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১০.১.২-সামাজিক জীবনে এসব দূর্যোগের প্রভাব বর্ণনা করতে পারবে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5889" y="152399"/>
            <a:ext cx="11898086" cy="6838335"/>
          </a:xfrm>
          <a:prstGeom prst="bevel">
            <a:avLst>
              <a:gd name="adj" fmla="val 2097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34" y="3659386"/>
            <a:ext cx="5596257" cy="2421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7744753" y="6276282"/>
            <a:ext cx="2246954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8230" y="2900196"/>
            <a:ext cx="1976283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4142" y="6333917"/>
            <a:ext cx="2287055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0" y="3732737"/>
            <a:ext cx="4295097" cy="252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518148" y="2778714"/>
            <a:ext cx="73500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b="1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5400" b="1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72" y="205333"/>
            <a:ext cx="3779383" cy="252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195553" y="2486326"/>
            <a:ext cx="2125644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3" y="410665"/>
            <a:ext cx="3880701" cy="2012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94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782" y="1620982"/>
            <a:ext cx="8354291" cy="175432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4114" y="246742"/>
            <a:ext cx="5152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মৌখিক</a:t>
            </a:r>
            <a:r>
              <a:rPr lang="bn-BD" dirty="0"/>
              <a:t> </a:t>
            </a:r>
            <a:r>
              <a:rPr lang="bn-BD" sz="4800" dirty="0"/>
              <a:t>মূল্যায়ন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3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-504370" y="-100199"/>
            <a:ext cx="11745685" cy="6487886"/>
          </a:xfrm>
          <a:prstGeom prst="bevel">
            <a:avLst>
              <a:gd name="adj" fmla="val 2097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368282"/>
            <a:ext cx="4573815" cy="318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70" y="63217"/>
            <a:ext cx="4953543" cy="3241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55" y="3704745"/>
            <a:ext cx="4441373" cy="2534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7030" y="3414724"/>
            <a:ext cx="340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7057" y="346835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0083" y="604346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8228" y="2894769"/>
            <a:ext cx="95068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8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1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0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1034</TotalTime>
  <Words>268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248</cp:revision>
  <dcterms:created xsi:type="dcterms:W3CDTF">2018-02-07T06:20:51Z</dcterms:created>
  <dcterms:modified xsi:type="dcterms:W3CDTF">2020-03-27T19:43:50Z</dcterms:modified>
</cp:coreProperties>
</file>