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9" r:id="rId4"/>
    <p:sldId id="290" r:id="rId5"/>
    <p:sldId id="273" r:id="rId6"/>
    <p:sldId id="295" r:id="rId7"/>
    <p:sldId id="292" r:id="rId8"/>
    <p:sldId id="294" r:id="rId9"/>
    <p:sldId id="270" r:id="rId10"/>
    <p:sldId id="274" r:id="rId11"/>
    <p:sldId id="282" r:id="rId12"/>
    <p:sldId id="280" r:id="rId13"/>
    <p:sldId id="278" r:id="rId14"/>
    <p:sldId id="285" r:id="rId15"/>
    <p:sldId id="286" r:id="rId16"/>
    <p:sldId id="261" r:id="rId17"/>
    <p:sldId id="287" r:id="rId18"/>
    <p:sldId id="283" r:id="rId19"/>
    <p:sldId id="264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FFDC1-96E0-4055-8850-BB6E095BFF97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1A6CD-0C64-4FD8-967D-F26BA8011A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1A6CD-0C64-4FD8-967D-F26BA8011A2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990600"/>
            <a:ext cx="129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29" name="Picture 1" descr="C:\Users\NAGPS\Downloads\debdebi\mujib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09600"/>
            <a:ext cx="3962400" cy="52299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22" name="Group 21"/>
          <p:cNvGrpSpPr/>
          <p:nvPr/>
        </p:nvGrpSpPr>
        <p:grpSpPr>
          <a:xfrm>
            <a:off x="152400" y="6324600"/>
            <a:ext cx="8610600" cy="381000"/>
            <a:chOff x="0" y="6324600"/>
            <a:chExt cx="8763000" cy="381000"/>
          </a:xfrm>
        </p:grpSpPr>
        <p:grpSp>
          <p:nvGrpSpPr>
            <p:cNvPr id="11" name="Group 10"/>
            <p:cNvGrpSpPr/>
            <p:nvPr/>
          </p:nvGrpSpPr>
          <p:grpSpPr>
            <a:xfrm>
              <a:off x="5867400" y="6324600"/>
              <a:ext cx="2895600" cy="381000"/>
              <a:chOff x="5867400" y="6324600"/>
              <a:chExt cx="2895600" cy="381000"/>
            </a:xfrm>
          </p:grpSpPr>
          <p:sp>
            <p:nvSpPr>
              <p:cNvPr id="6" name="Flowchart: Decision 5"/>
              <p:cNvSpPr/>
              <p:nvPr/>
            </p:nvSpPr>
            <p:spPr>
              <a:xfrm>
                <a:off x="8153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Decision 7"/>
              <p:cNvSpPr/>
              <p:nvPr/>
            </p:nvSpPr>
            <p:spPr>
              <a:xfrm>
                <a:off x="5867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Decision 8"/>
              <p:cNvSpPr/>
              <p:nvPr/>
            </p:nvSpPr>
            <p:spPr>
              <a:xfrm>
                <a:off x="6629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Decision 9"/>
              <p:cNvSpPr/>
              <p:nvPr/>
            </p:nvSpPr>
            <p:spPr>
              <a:xfrm>
                <a:off x="7391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971800" y="6324600"/>
              <a:ext cx="2819400" cy="381000"/>
              <a:chOff x="5867400" y="6324600"/>
              <a:chExt cx="2895600" cy="381000"/>
            </a:xfrm>
          </p:grpSpPr>
          <p:sp>
            <p:nvSpPr>
              <p:cNvPr id="13" name="Flowchart: Decision 12"/>
              <p:cNvSpPr/>
              <p:nvPr/>
            </p:nvSpPr>
            <p:spPr>
              <a:xfrm>
                <a:off x="8153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ecision 13"/>
              <p:cNvSpPr/>
              <p:nvPr/>
            </p:nvSpPr>
            <p:spPr>
              <a:xfrm>
                <a:off x="5867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Decision 14"/>
              <p:cNvSpPr/>
              <p:nvPr/>
            </p:nvSpPr>
            <p:spPr>
              <a:xfrm>
                <a:off x="6629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Decision 15"/>
              <p:cNvSpPr/>
              <p:nvPr/>
            </p:nvSpPr>
            <p:spPr>
              <a:xfrm>
                <a:off x="7391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0" y="6324600"/>
              <a:ext cx="2895600" cy="381000"/>
              <a:chOff x="5867400" y="6324600"/>
              <a:chExt cx="2895600" cy="381000"/>
            </a:xfrm>
          </p:grpSpPr>
          <p:sp>
            <p:nvSpPr>
              <p:cNvPr id="18" name="Flowchart: Decision 17"/>
              <p:cNvSpPr/>
              <p:nvPr/>
            </p:nvSpPr>
            <p:spPr>
              <a:xfrm>
                <a:off x="8153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Decision 18"/>
              <p:cNvSpPr/>
              <p:nvPr/>
            </p:nvSpPr>
            <p:spPr>
              <a:xfrm>
                <a:off x="5867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Decision 19"/>
              <p:cNvSpPr/>
              <p:nvPr/>
            </p:nvSpPr>
            <p:spPr>
              <a:xfrm>
                <a:off x="6629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Decision 20"/>
              <p:cNvSpPr/>
              <p:nvPr/>
            </p:nvSpPr>
            <p:spPr>
              <a:xfrm>
                <a:off x="7391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 rot="16200000">
            <a:off x="5981701" y="2781300"/>
            <a:ext cx="5029200" cy="381000"/>
            <a:chOff x="3713749" y="6324600"/>
            <a:chExt cx="3525251" cy="381000"/>
          </a:xfrm>
        </p:grpSpPr>
        <p:grpSp>
          <p:nvGrpSpPr>
            <p:cNvPr id="56" name="Group 10"/>
            <p:cNvGrpSpPr/>
            <p:nvPr/>
          </p:nvGrpSpPr>
          <p:grpSpPr>
            <a:xfrm>
              <a:off x="5867400" y="6324600"/>
              <a:ext cx="1371600" cy="381000"/>
              <a:chOff x="5867400" y="6324600"/>
              <a:chExt cx="1371600" cy="381000"/>
            </a:xfrm>
          </p:grpSpPr>
          <p:sp>
            <p:nvSpPr>
              <p:cNvPr id="62" name="Flowchart: Decision 61"/>
              <p:cNvSpPr/>
              <p:nvPr/>
            </p:nvSpPr>
            <p:spPr>
              <a:xfrm>
                <a:off x="5867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Decision 62"/>
              <p:cNvSpPr/>
              <p:nvPr/>
            </p:nvSpPr>
            <p:spPr>
              <a:xfrm>
                <a:off x="6629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11"/>
            <p:cNvGrpSpPr/>
            <p:nvPr/>
          </p:nvGrpSpPr>
          <p:grpSpPr>
            <a:xfrm>
              <a:off x="3713749" y="6324600"/>
              <a:ext cx="2077453" cy="381000"/>
              <a:chOff x="6629400" y="6324600"/>
              <a:chExt cx="2133600" cy="381000"/>
            </a:xfrm>
          </p:grpSpPr>
          <p:sp>
            <p:nvSpPr>
              <p:cNvPr id="58" name="Flowchart: Decision 57"/>
              <p:cNvSpPr/>
              <p:nvPr/>
            </p:nvSpPr>
            <p:spPr>
              <a:xfrm>
                <a:off x="8153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Decision 59"/>
              <p:cNvSpPr/>
              <p:nvPr/>
            </p:nvSpPr>
            <p:spPr>
              <a:xfrm>
                <a:off x="6629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Flowchart: Decision 60"/>
              <p:cNvSpPr/>
              <p:nvPr/>
            </p:nvSpPr>
            <p:spPr>
              <a:xfrm>
                <a:off x="7391400" y="6324600"/>
                <a:ext cx="609600" cy="381000"/>
              </a:xfrm>
              <a:prstGeom prst="flowChartDecisi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549360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গোপালগঞ্জ পাবলিক স্কু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66799" y="533400"/>
            <a:ext cx="7239001" cy="4648200"/>
            <a:chOff x="1066799" y="533400"/>
            <a:chExt cx="7239001" cy="4648200"/>
          </a:xfrm>
        </p:grpSpPr>
        <p:pic>
          <p:nvPicPr>
            <p:cNvPr id="2" name="Picture 1" descr="gp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99" y="533400"/>
              <a:ext cx="7239001" cy="4648200"/>
            </a:xfrm>
            <a:prstGeom prst="rect">
              <a:avLst/>
            </a:prstGeom>
            <a:ln w="88900" cap="sq" cmpd="thickThin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4343400" y="2667000"/>
              <a:ext cx="1933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b="1" dirty="0">
                  <a:latin typeface="NikoshBAN" pitchFamily="2" charset="0"/>
                  <a:cs typeface="NikoshBAN" pitchFamily="2" charset="0"/>
                </a:rPr>
                <a:t>গোপালগঞ্জ পাবলিক স্কুল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on High School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28600"/>
            <a:ext cx="6400800" cy="495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5867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486400"/>
            <a:ext cx="8153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গোপালগঞ্জ মিশন হাইস্কুল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মাধ্যমিক শিক্ষা লাভ ক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-of-Punjab-University-Old-Campus-Lah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042" y="228602"/>
            <a:ext cx="7909916" cy="518159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457200" y="5739825"/>
            <a:ext cx="76962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কলকাতা ইসলামিয়া কলেজ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পাস করে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599" y="321447"/>
            <a:ext cx="7010401" cy="516495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5715000"/>
            <a:ext cx="6705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বঙ্গবন্ধু ঢাকা বিশ্ববিদ্যা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লয়ে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আইন বিভাগে  ভর্তি হন।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0"/>
            <a:ext cx="3429000" cy="4536833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5562600"/>
            <a:ext cx="77724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বঙ্গবন্ধু ১৯৬৬ সালে ছয় দফা পেশ করেন।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938" name="Picture 2" descr="C:\Users\NAGPS\Downloads\debdebi\mujib\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3505200" cy="4572000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143000"/>
            <a:ext cx="3581400" cy="3810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62" name="Picture 2" descr="C:\Users\NAGPS\Downloads\debdebi\mujib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3409638" cy="38100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5739825"/>
            <a:ext cx="7543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১৯৭০ সালের নির্বাচনে আওয়ামী লীগ বিপুল ভোটে জয় লাভ 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371433"/>
            <a:ext cx="8153400" cy="2800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আমাদের জাতির পিতার নাম কি?</a:t>
            </a:r>
          </a:p>
          <a:p>
            <a:pPr marL="342900" indent="-342900">
              <a:buAutoNum type="arabicPeriod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বঙ্গবন্ধু কবে, কোথায় জন্মগ্রহন করেন?</a:t>
            </a:r>
          </a:p>
          <a:p>
            <a:pPr marL="342900" indent="-342900">
              <a:buAutoNum type="arabicPeriod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বঙ্গবন্ধুর পিতা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মাতার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নাম কি</a:t>
            </a:r>
            <a:r>
              <a:rPr lang="bn-BD" sz="4400" i="1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342900" indent="-342900">
              <a:buAutoNum type="arabicPeriod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তিনি কোন প্রাইমারি স্কুলে লেখাপড়া করেন?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7800" y="228600"/>
            <a:ext cx="5029200" cy="1600200"/>
            <a:chOff x="228600" y="152400"/>
            <a:chExt cx="5029200" cy="16002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28600" y="152400"/>
              <a:ext cx="5029200" cy="16002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মূল্যায়ণ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57200" y="685800"/>
              <a:ext cx="609600" cy="6096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267200" y="685800"/>
              <a:ext cx="609600" cy="6096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0" y="2126159"/>
            <a:ext cx="632460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277612"/>
            <a:ext cx="701040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465138" indent="-465138"/>
            <a:r>
              <a:rPr lang="bn-BD" sz="2800" dirty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বঙ্গবন্ধু শেখ মুজিবুর রহমান।  </a:t>
            </a:r>
          </a:p>
          <a:p>
            <a:pPr marL="465138" indent="-465138"/>
            <a:r>
              <a:rPr lang="bn-BD" sz="3200" dirty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বঙ্গবন্ধু শেখ মুজিবুর রহমান ১৯২০ সালের ১৭ই মার্চ,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গোপালগঞ্জ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টুঙ্গিপাড়া গ্রামে জন্মগ্রহ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করেন। </a:t>
            </a:r>
          </a:p>
          <a:p>
            <a:pPr marL="465138" indent="-465138"/>
            <a:r>
              <a:rPr lang="bn-BD" sz="3200" dirty="0">
                <a:latin typeface="NikoshBAN" pitchFamily="2" charset="0"/>
                <a:cs typeface="NikoshBAN" pitchFamily="2" charset="0"/>
              </a:rPr>
              <a:t>৩. বঙ্গবন্ধুর পিতা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শেখ লুৎফর রহমান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মাতার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নাম সায়েরা বেগম ।  </a:t>
            </a:r>
          </a:p>
          <a:p>
            <a:pPr marL="465138" indent="-465138"/>
            <a:r>
              <a:rPr lang="bn-BD" sz="3200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বঙ্গবন্ধু  গিমাডাঙ্গা প্রাইমারি স্কুলে লেখাপড়া করেন।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200" y="457200"/>
            <a:ext cx="6934200" cy="1600200"/>
            <a:chOff x="228600" y="381000"/>
            <a:chExt cx="5029200" cy="16002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28600" y="381000"/>
              <a:ext cx="5029200" cy="1600200"/>
            </a:xfrm>
            <a:prstGeom prst="round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উত্তরগুলো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মিলিয়ে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নাও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57200" y="685800"/>
              <a:ext cx="609600" cy="609600"/>
            </a:xfrm>
            <a:prstGeom prst="ellipse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267200" y="685800"/>
              <a:ext cx="609600" cy="609600"/>
            </a:xfrm>
            <a:prstGeom prst="ellipse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800" y="304801"/>
            <a:ext cx="5257800" cy="5410199"/>
            <a:chOff x="1924050" y="685801"/>
            <a:chExt cx="5257800" cy="5943599"/>
          </a:xfrm>
        </p:grpSpPr>
        <p:pic>
          <p:nvPicPr>
            <p:cNvPr id="41986" name="Picture 2" descr="E:\School-pic\IMG_20170717_12533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0250" y="762000"/>
              <a:ext cx="5143500" cy="5867400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1924050" y="685801"/>
              <a:ext cx="5257800" cy="76944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পাঠ্য বইয়ের সঙ্গে সংযোগ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00200" y="5983069"/>
            <a:ext cx="5562600" cy="646331"/>
          </a:xfrm>
          <a:prstGeom prst="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 বইয়ের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১০,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নং-৫৮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931855"/>
            <a:ext cx="7620000" cy="255454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বঙ্গবন্ধুর শিক্ষা জীবন সম্পর্কে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৫টি বাক্য 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২টি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8200" y="457200"/>
            <a:ext cx="6934200" cy="1600200"/>
            <a:chOff x="228600" y="381000"/>
            <a:chExt cx="5029200" cy="1600200"/>
          </a:xfrm>
          <a:solidFill>
            <a:schemeClr val="accent1"/>
          </a:solidFill>
        </p:grpSpPr>
        <p:sp>
          <p:nvSpPr>
            <p:cNvPr id="4" name="Rounded Rectangle 3"/>
            <p:cNvSpPr/>
            <p:nvPr/>
          </p:nvSpPr>
          <p:spPr>
            <a:xfrm>
              <a:off x="228600" y="381000"/>
              <a:ext cx="5029200" cy="1600200"/>
            </a:xfrm>
            <a:prstGeom prst="roundRect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57200" y="685800"/>
              <a:ext cx="609600" cy="609600"/>
            </a:xfrm>
            <a:prstGeom prst="ellipse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267200" y="685800"/>
              <a:ext cx="609600" cy="609600"/>
            </a:xfrm>
            <a:prstGeom prst="ellipse">
              <a:avLst/>
            </a:prstGeom>
            <a:grpFill/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533400"/>
            <a:ext cx="5715000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2174796"/>
            <a:ext cx="5334000" cy="427809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চরমোনাই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Arial" charset="0"/>
              <a:buChar char="•"/>
            </a:pP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4191000"/>
            <a:ext cx="3124200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800" dirty="0">
                <a:latin typeface="NikoshBAN" pitchFamily="2" charset="0"/>
                <a:cs typeface="NikoshBAN" pitchFamily="2" charset="0"/>
              </a:rPr>
              <a:t> ধন্যবাদ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ngabandhu0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"/>
            <a:ext cx="4419600" cy="541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5715000"/>
            <a:ext cx="75438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জাতির পিতা বঙ্গবন্ধু শেখ মুজিবুর রহমান।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2833" y="914400"/>
            <a:ext cx="62484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0004" y="2524190"/>
            <a:ext cx="5961229" cy="3108542"/>
            <a:chOff x="1430171" y="2971800"/>
            <a:chExt cx="5961229" cy="2924500"/>
          </a:xfrm>
          <a:solidFill>
            <a:srgbClr val="00B0F0"/>
          </a:solidFill>
        </p:grpSpPr>
        <p:sp>
          <p:nvSpPr>
            <p:cNvPr id="7" name="Rectangle 6"/>
            <p:cNvSpPr/>
            <p:nvPr/>
          </p:nvSpPr>
          <p:spPr>
            <a:xfrm>
              <a:off x="1430171" y="3261354"/>
              <a:ext cx="2585964" cy="263494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marL="0" lvl="2" algn="ctr"/>
              <a:r>
                <a:rPr lang="en-US" sz="4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48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তৃতীয়</a:t>
              </a:r>
              <a:endPara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marL="0" lvl="2" algn="ctr"/>
              <a:endPara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</a:p>
            <a:p>
              <a:pPr algn="ctr"/>
              <a:r>
                <a:rPr lang="en-US" sz="3200" b="1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বিশ্বপরিচয়</a:t>
              </a:r>
              <a:endParaRPr lang="en-US" sz="48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8200" y="2971800"/>
              <a:ext cx="2743200" cy="29245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১০</a:t>
              </a:r>
            </a:p>
            <a:p>
              <a:pPr algn="ctr"/>
              <a:endParaRPr lang="en-US" sz="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জাতির</a:t>
              </a:r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পিতা</a:t>
              </a:r>
              <a:endPara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বঙ্গবন্ধু</a:t>
              </a:r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2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শিক্ষা</a:t>
              </a:r>
              <a:endPara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ও</a:t>
              </a:r>
            </a:p>
            <a:p>
              <a:pPr algn="ctr"/>
              <a:r>
                <a:rPr lang="en-US" sz="2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সংগ্রামী</a:t>
              </a:r>
              <a:r>
                <a:rPr lang="en-US" sz="2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জীবন</a:t>
              </a:r>
              <a:endPara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64568" y="72571"/>
            <a:ext cx="383882" cy="6749143"/>
          </a:xfrm>
          <a:custGeom>
            <a:avLst/>
            <a:gdLst>
              <a:gd name="connsiteX0" fmla="*/ 137139 w 383882"/>
              <a:gd name="connsiteY0" fmla="*/ 6749143 h 6749143"/>
              <a:gd name="connsiteX1" fmla="*/ 180682 w 383882"/>
              <a:gd name="connsiteY1" fmla="*/ 6734629 h 6749143"/>
              <a:gd name="connsiteX2" fmla="*/ 311311 w 383882"/>
              <a:gd name="connsiteY2" fmla="*/ 6633029 h 6749143"/>
              <a:gd name="connsiteX3" fmla="*/ 340339 w 383882"/>
              <a:gd name="connsiteY3" fmla="*/ 6589486 h 6749143"/>
              <a:gd name="connsiteX4" fmla="*/ 354854 w 383882"/>
              <a:gd name="connsiteY4" fmla="*/ 6531429 h 6749143"/>
              <a:gd name="connsiteX5" fmla="*/ 383882 w 383882"/>
              <a:gd name="connsiteY5" fmla="*/ 6444343 h 6749143"/>
              <a:gd name="connsiteX6" fmla="*/ 340339 w 383882"/>
              <a:gd name="connsiteY6" fmla="*/ 6110515 h 6749143"/>
              <a:gd name="connsiteX7" fmla="*/ 282282 w 383882"/>
              <a:gd name="connsiteY7" fmla="*/ 6023429 h 6749143"/>
              <a:gd name="connsiteX8" fmla="*/ 238739 w 383882"/>
              <a:gd name="connsiteY8" fmla="*/ 5994400 h 6749143"/>
              <a:gd name="connsiteX9" fmla="*/ 195197 w 383882"/>
              <a:gd name="connsiteY9" fmla="*/ 5907315 h 6749143"/>
              <a:gd name="connsiteX10" fmla="*/ 180682 w 383882"/>
              <a:gd name="connsiteY10" fmla="*/ 5863772 h 6749143"/>
              <a:gd name="connsiteX11" fmla="*/ 151654 w 383882"/>
              <a:gd name="connsiteY11" fmla="*/ 5820229 h 6749143"/>
              <a:gd name="connsiteX12" fmla="*/ 122625 w 383882"/>
              <a:gd name="connsiteY12" fmla="*/ 5733143 h 6749143"/>
              <a:gd name="connsiteX13" fmla="*/ 108111 w 383882"/>
              <a:gd name="connsiteY13" fmla="*/ 5689600 h 6749143"/>
              <a:gd name="connsiteX14" fmla="*/ 122625 w 383882"/>
              <a:gd name="connsiteY14" fmla="*/ 5297715 h 6749143"/>
              <a:gd name="connsiteX15" fmla="*/ 137139 w 383882"/>
              <a:gd name="connsiteY15" fmla="*/ 5239658 h 6749143"/>
              <a:gd name="connsiteX16" fmla="*/ 166168 w 383882"/>
              <a:gd name="connsiteY16" fmla="*/ 5181600 h 6749143"/>
              <a:gd name="connsiteX17" fmla="*/ 209711 w 383882"/>
              <a:gd name="connsiteY17" fmla="*/ 5094515 h 6749143"/>
              <a:gd name="connsiteX18" fmla="*/ 296797 w 383882"/>
              <a:gd name="connsiteY18" fmla="*/ 5007429 h 6749143"/>
              <a:gd name="connsiteX19" fmla="*/ 311311 w 383882"/>
              <a:gd name="connsiteY19" fmla="*/ 4963886 h 6749143"/>
              <a:gd name="connsiteX20" fmla="*/ 340339 w 383882"/>
              <a:gd name="connsiteY20" fmla="*/ 4920343 h 6749143"/>
              <a:gd name="connsiteX21" fmla="*/ 354854 w 383882"/>
              <a:gd name="connsiteY21" fmla="*/ 4789715 h 6749143"/>
              <a:gd name="connsiteX22" fmla="*/ 369368 w 383882"/>
              <a:gd name="connsiteY22" fmla="*/ 4746172 h 6749143"/>
              <a:gd name="connsiteX23" fmla="*/ 354854 w 383882"/>
              <a:gd name="connsiteY23" fmla="*/ 4441372 h 6749143"/>
              <a:gd name="connsiteX24" fmla="*/ 325825 w 383882"/>
              <a:gd name="connsiteY24" fmla="*/ 4383315 h 6749143"/>
              <a:gd name="connsiteX25" fmla="*/ 282282 w 383882"/>
              <a:gd name="connsiteY25" fmla="*/ 4296229 h 6749143"/>
              <a:gd name="connsiteX26" fmla="*/ 238739 w 383882"/>
              <a:gd name="connsiteY26" fmla="*/ 4209143 h 6749143"/>
              <a:gd name="connsiteX27" fmla="*/ 224225 w 383882"/>
              <a:gd name="connsiteY27" fmla="*/ 4165600 h 6749143"/>
              <a:gd name="connsiteX28" fmla="*/ 166168 w 383882"/>
              <a:gd name="connsiteY28" fmla="*/ 4078515 h 6749143"/>
              <a:gd name="connsiteX29" fmla="*/ 137139 w 383882"/>
              <a:gd name="connsiteY29" fmla="*/ 3976915 h 6749143"/>
              <a:gd name="connsiteX30" fmla="*/ 108111 w 383882"/>
              <a:gd name="connsiteY30" fmla="*/ 3889829 h 6749143"/>
              <a:gd name="connsiteX31" fmla="*/ 93597 w 383882"/>
              <a:gd name="connsiteY31" fmla="*/ 3846286 h 6749143"/>
              <a:gd name="connsiteX32" fmla="*/ 93597 w 383882"/>
              <a:gd name="connsiteY32" fmla="*/ 3497943 h 6749143"/>
              <a:gd name="connsiteX33" fmla="*/ 180682 w 383882"/>
              <a:gd name="connsiteY33" fmla="*/ 3323772 h 6749143"/>
              <a:gd name="connsiteX34" fmla="*/ 209711 w 383882"/>
              <a:gd name="connsiteY34" fmla="*/ 3280229 h 6749143"/>
              <a:gd name="connsiteX35" fmla="*/ 224225 w 383882"/>
              <a:gd name="connsiteY35" fmla="*/ 3236686 h 6749143"/>
              <a:gd name="connsiteX36" fmla="*/ 325825 w 383882"/>
              <a:gd name="connsiteY36" fmla="*/ 3106058 h 6749143"/>
              <a:gd name="connsiteX37" fmla="*/ 340339 w 383882"/>
              <a:gd name="connsiteY37" fmla="*/ 3048000 h 6749143"/>
              <a:gd name="connsiteX38" fmla="*/ 369368 w 383882"/>
              <a:gd name="connsiteY38" fmla="*/ 2946400 h 6749143"/>
              <a:gd name="connsiteX39" fmla="*/ 383882 w 383882"/>
              <a:gd name="connsiteY39" fmla="*/ 2844800 h 6749143"/>
              <a:gd name="connsiteX40" fmla="*/ 369368 w 383882"/>
              <a:gd name="connsiteY40" fmla="*/ 2554515 h 6749143"/>
              <a:gd name="connsiteX41" fmla="*/ 354854 w 383882"/>
              <a:gd name="connsiteY41" fmla="*/ 2510972 h 6749143"/>
              <a:gd name="connsiteX42" fmla="*/ 325825 w 383882"/>
              <a:gd name="connsiteY42" fmla="*/ 2467429 h 6749143"/>
              <a:gd name="connsiteX43" fmla="*/ 311311 w 383882"/>
              <a:gd name="connsiteY43" fmla="*/ 2423886 h 6749143"/>
              <a:gd name="connsiteX44" fmla="*/ 238739 w 383882"/>
              <a:gd name="connsiteY44" fmla="*/ 2322286 h 6749143"/>
              <a:gd name="connsiteX45" fmla="*/ 195197 w 383882"/>
              <a:gd name="connsiteY45" fmla="*/ 2293258 h 6749143"/>
              <a:gd name="connsiteX46" fmla="*/ 122625 w 383882"/>
              <a:gd name="connsiteY46" fmla="*/ 2220686 h 6749143"/>
              <a:gd name="connsiteX47" fmla="*/ 50054 w 383882"/>
              <a:gd name="connsiteY47" fmla="*/ 2148115 h 6749143"/>
              <a:gd name="connsiteX48" fmla="*/ 6511 w 383882"/>
              <a:gd name="connsiteY48" fmla="*/ 1915886 h 6749143"/>
              <a:gd name="connsiteX49" fmla="*/ 35539 w 383882"/>
              <a:gd name="connsiteY49" fmla="*/ 1654629 h 6749143"/>
              <a:gd name="connsiteX50" fmla="*/ 64568 w 383882"/>
              <a:gd name="connsiteY50" fmla="*/ 1596572 h 6749143"/>
              <a:gd name="connsiteX51" fmla="*/ 108111 w 383882"/>
              <a:gd name="connsiteY51" fmla="*/ 1494972 h 6749143"/>
              <a:gd name="connsiteX52" fmla="*/ 151654 w 383882"/>
              <a:gd name="connsiteY52" fmla="*/ 1407886 h 6749143"/>
              <a:gd name="connsiteX53" fmla="*/ 195197 w 383882"/>
              <a:gd name="connsiteY53" fmla="*/ 1378858 h 6749143"/>
              <a:gd name="connsiteX54" fmla="*/ 238739 w 383882"/>
              <a:gd name="connsiteY54" fmla="*/ 1291772 h 6749143"/>
              <a:gd name="connsiteX55" fmla="*/ 282282 w 383882"/>
              <a:gd name="connsiteY55" fmla="*/ 1204686 h 6749143"/>
              <a:gd name="connsiteX56" fmla="*/ 296797 w 383882"/>
              <a:gd name="connsiteY56" fmla="*/ 1132115 h 6749143"/>
              <a:gd name="connsiteX57" fmla="*/ 311311 w 383882"/>
              <a:gd name="connsiteY57" fmla="*/ 1074058 h 6749143"/>
              <a:gd name="connsiteX58" fmla="*/ 296797 w 383882"/>
              <a:gd name="connsiteY58" fmla="*/ 725715 h 6749143"/>
              <a:gd name="connsiteX59" fmla="*/ 282282 w 383882"/>
              <a:gd name="connsiteY59" fmla="*/ 682172 h 6749143"/>
              <a:gd name="connsiteX60" fmla="*/ 267768 w 383882"/>
              <a:gd name="connsiteY60" fmla="*/ 624115 h 6749143"/>
              <a:gd name="connsiteX61" fmla="*/ 238739 w 383882"/>
              <a:gd name="connsiteY61" fmla="*/ 537029 h 6749143"/>
              <a:gd name="connsiteX62" fmla="*/ 224225 w 383882"/>
              <a:gd name="connsiteY62" fmla="*/ 493486 h 6749143"/>
              <a:gd name="connsiteX63" fmla="*/ 195197 w 383882"/>
              <a:gd name="connsiteY63" fmla="*/ 449943 h 6749143"/>
              <a:gd name="connsiteX64" fmla="*/ 151654 w 383882"/>
              <a:gd name="connsiteY64" fmla="*/ 304800 h 6749143"/>
              <a:gd name="connsiteX65" fmla="*/ 137139 w 383882"/>
              <a:gd name="connsiteY65" fmla="*/ 261258 h 6749143"/>
              <a:gd name="connsiteX66" fmla="*/ 122625 w 383882"/>
              <a:gd name="connsiteY66" fmla="*/ 188686 h 6749143"/>
              <a:gd name="connsiteX67" fmla="*/ 93597 w 383882"/>
              <a:gd name="connsiteY67" fmla="*/ 101600 h 6749143"/>
              <a:gd name="connsiteX68" fmla="*/ 64568 w 383882"/>
              <a:gd name="connsiteY68" fmla="*/ 0 h 674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83882" h="6749143">
                <a:moveTo>
                  <a:pt x="137139" y="6749143"/>
                </a:moveTo>
                <a:cubicBezTo>
                  <a:pt x="151653" y="6744305"/>
                  <a:pt x="167308" y="6742059"/>
                  <a:pt x="180682" y="6734629"/>
                </a:cubicBezTo>
                <a:cubicBezTo>
                  <a:pt x="230906" y="6706727"/>
                  <a:pt x="274835" y="6676801"/>
                  <a:pt x="311311" y="6633029"/>
                </a:cubicBezTo>
                <a:cubicBezTo>
                  <a:pt x="322478" y="6619628"/>
                  <a:pt x="330663" y="6604000"/>
                  <a:pt x="340339" y="6589486"/>
                </a:cubicBezTo>
                <a:cubicBezTo>
                  <a:pt x="345177" y="6570134"/>
                  <a:pt x="349122" y="6550536"/>
                  <a:pt x="354854" y="6531429"/>
                </a:cubicBezTo>
                <a:cubicBezTo>
                  <a:pt x="363647" y="6502121"/>
                  <a:pt x="383882" y="6444343"/>
                  <a:pt x="383882" y="6444343"/>
                </a:cubicBezTo>
                <a:cubicBezTo>
                  <a:pt x="382469" y="6423150"/>
                  <a:pt x="378366" y="6167556"/>
                  <a:pt x="340339" y="6110515"/>
                </a:cubicBezTo>
                <a:cubicBezTo>
                  <a:pt x="320987" y="6081486"/>
                  <a:pt x="311311" y="6042782"/>
                  <a:pt x="282282" y="6023429"/>
                </a:cubicBezTo>
                <a:lnTo>
                  <a:pt x="238739" y="5994400"/>
                </a:lnTo>
                <a:cubicBezTo>
                  <a:pt x="202259" y="5884960"/>
                  <a:pt x="251467" y="6019855"/>
                  <a:pt x="195197" y="5907315"/>
                </a:cubicBezTo>
                <a:cubicBezTo>
                  <a:pt x="188355" y="5893631"/>
                  <a:pt x="187524" y="5877456"/>
                  <a:pt x="180682" y="5863772"/>
                </a:cubicBezTo>
                <a:cubicBezTo>
                  <a:pt x="172881" y="5848170"/>
                  <a:pt x="158739" y="5836169"/>
                  <a:pt x="151654" y="5820229"/>
                </a:cubicBezTo>
                <a:cubicBezTo>
                  <a:pt x="139227" y="5792267"/>
                  <a:pt x="132301" y="5762172"/>
                  <a:pt x="122625" y="5733143"/>
                </a:cubicBezTo>
                <a:lnTo>
                  <a:pt x="108111" y="5689600"/>
                </a:lnTo>
                <a:cubicBezTo>
                  <a:pt x="112949" y="5558972"/>
                  <a:pt x="114209" y="5428162"/>
                  <a:pt x="122625" y="5297715"/>
                </a:cubicBezTo>
                <a:cubicBezTo>
                  <a:pt x="123909" y="5277808"/>
                  <a:pt x="130135" y="5258336"/>
                  <a:pt x="137139" y="5239658"/>
                </a:cubicBezTo>
                <a:cubicBezTo>
                  <a:pt x="144736" y="5219399"/>
                  <a:pt x="157645" y="5201487"/>
                  <a:pt x="166168" y="5181600"/>
                </a:cubicBezTo>
                <a:cubicBezTo>
                  <a:pt x="187039" y="5132901"/>
                  <a:pt x="171237" y="5137798"/>
                  <a:pt x="209711" y="5094515"/>
                </a:cubicBezTo>
                <a:cubicBezTo>
                  <a:pt x="236985" y="5063832"/>
                  <a:pt x="296797" y="5007429"/>
                  <a:pt x="296797" y="5007429"/>
                </a:cubicBezTo>
                <a:cubicBezTo>
                  <a:pt x="301635" y="4992915"/>
                  <a:pt x="304469" y="4977570"/>
                  <a:pt x="311311" y="4963886"/>
                </a:cubicBezTo>
                <a:cubicBezTo>
                  <a:pt x="319112" y="4948284"/>
                  <a:pt x="336108" y="4937266"/>
                  <a:pt x="340339" y="4920343"/>
                </a:cubicBezTo>
                <a:cubicBezTo>
                  <a:pt x="350965" y="4877840"/>
                  <a:pt x="347651" y="4832930"/>
                  <a:pt x="354854" y="4789715"/>
                </a:cubicBezTo>
                <a:cubicBezTo>
                  <a:pt x="357369" y="4774624"/>
                  <a:pt x="364530" y="4760686"/>
                  <a:pt x="369368" y="4746172"/>
                </a:cubicBezTo>
                <a:cubicBezTo>
                  <a:pt x="364530" y="4644572"/>
                  <a:pt x="366973" y="4542363"/>
                  <a:pt x="354854" y="4441372"/>
                </a:cubicBezTo>
                <a:cubicBezTo>
                  <a:pt x="352276" y="4419889"/>
                  <a:pt x="334348" y="4403202"/>
                  <a:pt x="325825" y="4383315"/>
                </a:cubicBezTo>
                <a:cubicBezTo>
                  <a:pt x="289769" y="4299185"/>
                  <a:pt x="338070" y="4379910"/>
                  <a:pt x="282282" y="4296229"/>
                </a:cubicBezTo>
                <a:cubicBezTo>
                  <a:pt x="245801" y="4186783"/>
                  <a:pt x="295012" y="4321689"/>
                  <a:pt x="238739" y="4209143"/>
                </a:cubicBezTo>
                <a:cubicBezTo>
                  <a:pt x="231897" y="4195459"/>
                  <a:pt x="231655" y="4178974"/>
                  <a:pt x="224225" y="4165600"/>
                </a:cubicBezTo>
                <a:cubicBezTo>
                  <a:pt x="207282" y="4135103"/>
                  <a:pt x="166168" y="4078515"/>
                  <a:pt x="166168" y="4078515"/>
                </a:cubicBezTo>
                <a:cubicBezTo>
                  <a:pt x="117391" y="3932180"/>
                  <a:pt x="191814" y="4159165"/>
                  <a:pt x="137139" y="3976915"/>
                </a:cubicBezTo>
                <a:cubicBezTo>
                  <a:pt x="128346" y="3947607"/>
                  <a:pt x="117787" y="3918858"/>
                  <a:pt x="108111" y="3889829"/>
                </a:cubicBezTo>
                <a:lnTo>
                  <a:pt x="93597" y="3846286"/>
                </a:lnTo>
                <a:cubicBezTo>
                  <a:pt x="74279" y="3691747"/>
                  <a:pt x="67070" y="3692475"/>
                  <a:pt x="93597" y="3497943"/>
                </a:cubicBezTo>
                <a:cubicBezTo>
                  <a:pt x="103898" y="3422399"/>
                  <a:pt x="139583" y="3385421"/>
                  <a:pt x="180682" y="3323772"/>
                </a:cubicBezTo>
                <a:lnTo>
                  <a:pt x="209711" y="3280229"/>
                </a:lnTo>
                <a:cubicBezTo>
                  <a:pt x="214549" y="3265715"/>
                  <a:pt x="216795" y="3250060"/>
                  <a:pt x="224225" y="3236686"/>
                </a:cubicBezTo>
                <a:cubicBezTo>
                  <a:pt x="267627" y="3158561"/>
                  <a:pt x="272933" y="3158949"/>
                  <a:pt x="325825" y="3106058"/>
                </a:cubicBezTo>
                <a:cubicBezTo>
                  <a:pt x="330663" y="3086705"/>
                  <a:pt x="334859" y="3067181"/>
                  <a:pt x="340339" y="3048000"/>
                </a:cubicBezTo>
                <a:cubicBezTo>
                  <a:pt x="355888" y="2993580"/>
                  <a:pt x="358021" y="3008808"/>
                  <a:pt x="369368" y="2946400"/>
                </a:cubicBezTo>
                <a:cubicBezTo>
                  <a:pt x="375488" y="2912741"/>
                  <a:pt x="379044" y="2878667"/>
                  <a:pt x="383882" y="2844800"/>
                </a:cubicBezTo>
                <a:cubicBezTo>
                  <a:pt x="379044" y="2748038"/>
                  <a:pt x="377761" y="2651033"/>
                  <a:pt x="369368" y="2554515"/>
                </a:cubicBezTo>
                <a:cubicBezTo>
                  <a:pt x="368043" y="2539273"/>
                  <a:pt x="361696" y="2524656"/>
                  <a:pt x="354854" y="2510972"/>
                </a:cubicBezTo>
                <a:cubicBezTo>
                  <a:pt x="347053" y="2495370"/>
                  <a:pt x="335501" y="2481943"/>
                  <a:pt x="325825" y="2467429"/>
                </a:cubicBezTo>
                <a:cubicBezTo>
                  <a:pt x="320987" y="2452915"/>
                  <a:pt x="318153" y="2437570"/>
                  <a:pt x="311311" y="2423886"/>
                </a:cubicBezTo>
                <a:cubicBezTo>
                  <a:pt x="303070" y="2407404"/>
                  <a:pt x="245313" y="2328860"/>
                  <a:pt x="238739" y="2322286"/>
                </a:cubicBezTo>
                <a:cubicBezTo>
                  <a:pt x="226404" y="2309951"/>
                  <a:pt x="209711" y="2302934"/>
                  <a:pt x="195197" y="2293258"/>
                </a:cubicBezTo>
                <a:cubicBezTo>
                  <a:pt x="117784" y="2177139"/>
                  <a:pt x="219390" y="2317453"/>
                  <a:pt x="122625" y="2220686"/>
                </a:cubicBezTo>
                <a:cubicBezTo>
                  <a:pt x="25868" y="2123927"/>
                  <a:pt x="166165" y="2225520"/>
                  <a:pt x="50054" y="2148115"/>
                </a:cubicBezTo>
                <a:cubicBezTo>
                  <a:pt x="11565" y="1994159"/>
                  <a:pt x="25973" y="2071588"/>
                  <a:pt x="6511" y="1915886"/>
                </a:cubicBezTo>
                <a:cubicBezTo>
                  <a:pt x="12656" y="1823714"/>
                  <a:pt x="0" y="1737553"/>
                  <a:pt x="35539" y="1654629"/>
                </a:cubicBezTo>
                <a:cubicBezTo>
                  <a:pt x="44062" y="1634742"/>
                  <a:pt x="54892" y="1615924"/>
                  <a:pt x="64568" y="1596572"/>
                </a:cubicBezTo>
                <a:cubicBezTo>
                  <a:pt x="94775" y="1475742"/>
                  <a:pt x="57993" y="1595207"/>
                  <a:pt x="108111" y="1494972"/>
                </a:cubicBezTo>
                <a:cubicBezTo>
                  <a:pt x="131721" y="1447752"/>
                  <a:pt x="110056" y="1449483"/>
                  <a:pt x="151654" y="1407886"/>
                </a:cubicBezTo>
                <a:cubicBezTo>
                  <a:pt x="163989" y="1395551"/>
                  <a:pt x="180683" y="1388534"/>
                  <a:pt x="195197" y="1378858"/>
                </a:cubicBezTo>
                <a:cubicBezTo>
                  <a:pt x="231676" y="1269418"/>
                  <a:pt x="182470" y="1404310"/>
                  <a:pt x="238739" y="1291772"/>
                </a:cubicBezTo>
                <a:cubicBezTo>
                  <a:pt x="298831" y="1171589"/>
                  <a:pt x="199092" y="1329473"/>
                  <a:pt x="282282" y="1204686"/>
                </a:cubicBezTo>
                <a:cubicBezTo>
                  <a:pt x="287120" y="1180496"/>
                  <a:pt x="291445" y="1156197"/>
                  <a:pt x="296797" y="1132115"/>
                </a:cubicBezTo>
                <a:cubicBezTo>
                  <a:pt x="301124" y="1112642"/>
                  <a:pt x="311311" y="1094006"/>
                  <a:pt x="311311" y="1074058"/>
                </a:cubicBezTo>
                <a:cubicBezTo>
                  <a:pt x="311311" y="957843"/>
                  <a:pt x="305382" y="841613"/>
                  <a:pt x="296797" y="725715"/>
                </a:cubicBezTo>
                <a:cubicBezTo>
                  <a:pt x="295667" y="710457"/>
                  <a:pt x="286485" y="696883"/>
                  <a:pt x="282282" y="682172"/>
                </a:cubicBezTo>
                <a:cubicBezTo>
                  <a:pt x="276802" y="662992"/>
                  <a:pt x="273500" y="643222"/>
                  <a:pt x="267768" y="624115"/>
                </a:cubicBezTo>
                <a:cubicBezTo>
                  <a:pt x="258975" y="594807"/>
                  <a:pt x="248415" y="566058"/>
                  <a:pt x="238739" y="537029"/>
                </a:cubicBezTo>
                <a:cubicBezTo>
                  <a:pt x="233901" y="522515"/>
                  <a:pt x="232711" y="506216"/>
                  <a:pt x="224225" y="493486"/>
                </a:cubicBezTo>
                <a:lnTo>
                  <a:pt x="195197" y="449943"/>
                </a:lnTo>
                <a:cubicBezTo>
                  <a:pt x="173262" y="362209"/>
                  <a:pt x="186987" y="410797"/>
                  <a:pt x="151654" y="304800"/>
                </a:cubicBezTo>
                <a:cubicBezTo>
                  <a:pt x="146816" y="290286"/>
                  <a:pt x="140139" y="276260"/>
                  <a:pt x="137139" y="261258"/>
                </a:cubicBezTo>
                <a:cubicBezTo>
                  <a:pt x="132301" y="237067"/>
                  <a:pt x="129116" y="212486"/>
                  <a:pt x="122625" y="188686"/>
                </a:cubicBezTo>
                <a:cubicBezTo>
                  <a:pt x="114574" y="159165"/>
                  <a:pt x="99598" y="131605"/>
                  <a:pt x="93597" y="101600"/>
                </a:cubicBezTo>
                <a:cubicBezTo>
                  <a:pt x="76960" y="18421"/>
                  <a:pt x="90114" y="51094"/>
                  <a:pt x="64568" y="0"/>
                </a:cubicBezTo>
              </a:path>
            </a:pathLst>
          </a:custGeom>
          <a:solidFill>
            <a:srgbClr val="116D20"/>
          </a:solidFill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87086" y="5218848"/>
            <a:ext cx="665478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3352800"/>
            <a:ext cx="665478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1447800"/>
            <a:ext cx="665478" cy="644923"/>
          </a:xfrm>
          <a:custGeom>
            <a:avLst/>
            <a:gdLst>
              <a:gd name="connsiteX0" fmla="*/ 0 w 665478"/>
              <a:gd name="connsiteY0" fmla="*/ 644923 h 644923"/>
              <a:gd name="connsiteX1" fmla="*/ 14514 w 665478"/>
              <a:gd name="connsiteY1" fmla="*/ 572352 h 644923"/>
              <a:gd name="connsiteX2" fmla="*/ 58057 w 665478"/>
              <a:gd name="connsiteY2" fmla="*/ 528809 h 644923"/>
              <a:gd name="connsiteX3" fmla="*/ 130628 w 665478"/>
              <a:gd name="connsiteY3" fmla="*/ 456238 h 644923"/>
              <a:gd name="connsiteX4" fmla="*/ 145143 w 665478"/>
              <a:gd name="connsiteY4" fmla="*/ 412695 h 644923"/>
              <a:gd name="connsiteX5" fmla="*/ 116114 w 665478"/>
              <a:gd name="connsiteY5" fmla="*/ 267552 h 644923"/>
              <a:gd name="connsiteX6" fmla="*/ 130628 w 665478"/>
              <a:gd name="connsiteY6" fmla="*/ 136923 h 644923"/>
              <a:gd name="connsiteX7" fmla="*/ 217714 w 665478"/>
              <a:gd name="connsiteY7" fmla="*/ 93381 h 644923"/>
              <a:gd name="connsiteX8" fmla="*/ 275771 w 665478"/>
              <a:gd name="connsiteY8" fmla="*/ 64352 h 644923"/>
              <a:gd name="connsiteX9" fmla="*/ 319314 w 665478"/>
              <a:gd name="connsiteY9" fmla="*/ 49838 h 644923"/>
              <a:gd name="connsiteX10" fmla="*/ 566057 w 665478"/>
              <a:gd name="connsiteY10" fmla="*/ 6295 h 644923"/>
              <a:gd name="connsiteX11" fmla="*/ 653143 w 665478"/>
              <a:gd name="connsiteY11" fmla="*/ 20809 h 644923"/>
              <a:gd name="connsiteX12" fmla="*/ 624114 w 665478"/>
              <a:gd name="connsiteY12" fmla="*/ 64352 h 644923"/>
              <a:gd name="connsiteX13" fmla="*/ 595085 w 665478"/>
              <a:gd name="connsiteY13" fmla="*/ 151438 h 644923"/>
              <a:gd name="connsiteX14" fmla="*/ 566057 w 665478"/>
              <a:gd name="connsiteY14" fmla="*/ 253038 h 644923"/>
              <a:gd name="connsiteX15" fmla="*/ 551543 w 665478"/>
              <a:gd name="connsiteY15" fmla="*/ 485266 h 644923"/>
              <a:gd name="connsiteX16" fmla="*/ 537028 w 665478"/>
              <a:gd name="connsiteY16" fmla="*/ 528809 h 644923"/>
              <a:gd name="connsiteX17" fmla="*/ 449943 w 665478"/>
              <a:gd name="connsiteY17" fmla="*/ 586866 h 644923"/>
              <a:gd name="connsiteX18" fmla="*/ 391885 w 665478"/>
              <a:gd name="connsiteY18" fmla="*/ 601381 h 644923"/>
              <a:gd name="connsiteX19" fmla="*/ 203200 w 665478"/>
              <a:gd name="connsiteY19" fmla="*/ 557838 h 644923"/>
              <a:gd name="connsiteX20" fmla="*/ 188685 w 665478"/>
              <a:gd name="connsiteY20" fmla="*/ 514295 h 644923"/>
              <a:gd name="connsiteX21" fmla="*/ 174171 w 665478"/>
              <a:gd name="connsiteY21" fmla="*/ 383666 h 644923"/>
              <a:gd name="connsiteX22" fmla="*/ 130628 w 665478"/>
              <a:gd name="connsiteY22" fmla="*/ 354638 h 644923"/>
              <a:gd name="connsiteX23" fmla="*/ 87085 w 665478"/>
              <a:gd name="connsiteY23" fmla="*/ 340123 h 64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5478" h="644923">
                <a:moveTo>
                  <a:pt x="0" y="644923"/>
                </a:moveTo>
                <a:cubicBezTo>
                  <a:pt x="4838" y="620733"/>
                  <a:pt x="3482" y="594417"/>
                  <a:pt x="14514" y="572352"/>
                </a:cubicBezTo>
                <a:cubicBezTo>
                  <a:pt x="23694" y="553993"/>
                  <a:pt x="44916" y="544578"/>
                  <a:pt x="58057" y="528809"/>
                </a:cubicBezTo>
                <a:cubicBezTo>
                  <a:pt x="118533" y="456238"/>
                  <a:pt x="50799" y="509456"/>
                  <a:pt x="130628" y="456238"/>
                </a:cubicBezTo>
                <a:cubicBezTo>
                  <a:pt x="135466" y="441724"/>
                  <a:pt x="145143" y="427995"/>
                  <a:pt x="145143" y="412695"/>
                </a:cubicBezTo>
                <a:cubicBezTo>
                  <a:pt x="145143" y="345987"/>
                  <a:pt x="133987" y="321173"/>
                  <a:pt x="116114" y="267552"/>
                </a:cubicBezTo>
                <a:cubicBezTo>
                  <a:pt x="120952" y="224009"/>
                  <a:pt x="115656" y="178096"/>
                  <a:pt x="130628" y="136923"/>
                </a:cubicBezTo>
                <a:cubicBezTo>
                  <a:pt x="139210" y="113322"/>
                  <a:pt x="199450" y="101209"/>
                  <a:pt x="217714" y="93381"/>
                </a:cubicBezTo>
                <a:cubicBezTo>
                  <a:pt x="237601" y="84858"/>
                  <a:pt x="255884" y="72875"/>
                  <a:pt x="275771" y="64352"/>
                </a:cubicBezTo>
                <a:cubicBezTo>
                  <a:pt x="289833" y="58325"/>
                  <a:pt x="304554" y="53864"/>
                  <a:pt x="319314" y="49838"/>
                </a:cubicBezTo>
                <a:cubicBezTo>
                  <a:pt x="455629" y="12661"/>
                  <a:pt x="420266" y="22494"/>
                  <a:pt x="566057" y="6295"/>
                </a:cubicBezTo>
                <a:cubicBezTo>
                  <a:pt x="595086" y="11133"/>
                  <a:pt x="632334" y="0"/>
                  <a:pt x="653143" y="20809"/>
                </a:cubicBezTo>
                <a:cubicBezTo>
                  <a:pt x="665478" y="33144"/>
                  <a:pt x="631199" y="48411"/>
                  <a:pt x="624114" y="64352"/>
                </a:cubicBezTo>
                <a:cubicBezTo>
                  <a:pt x="611686" y="92314"/>
                  <a:pt x="604761" y="122409"/>
                  <a:pt x="595085" y="151438"/>
                </a:cubicBezTo>
                <a:cubicBezTo>
                  <a:pt x="574264" y="213900"/>
                  <a:pt x="584280" y="180146"/>
                  <a:pt x="566057" y="253038"/>
                </a:cubicBezTo>
                <a:cubicBezTo>
                  <a:pt x="561219" y="330447"/>
                  <a:pt x="559663" y="408132"/>
                  <a:pt x="551543" y="485266"/>
                </a:cubicBezTo>
                <a:cubicBezTo>
                  <a:pt x="549941" y="500481"/>
                  <a:pt x="547846" y="517991"/>
                  <a:pt x="537028" y="528809"/>
                </a:cubicBezTo>
                <a:cubicBezTo>
                  <a:pt x="512359" y="553478"/>
                  <a:pt x="483789" y="578404"/>
                  <a:pt x="449943" y="586866"/>
                </a:cubicBezTo>
                <a:lnTo>
                  <a:pt x="391885" y="601381"/>
                </a:lnTo>
                <a:cubicBezTo>
                  <a:pt x="348150" y="597007"/>
                  <a:pt x="244591" y="609575"/>
                  <a:pt x="203200" y="557838"/>
                </a:cubicBezTo>
                <a:cubicBezTo>
                  <a:pt x="193642" y="545891"/>
                  <a:pt x="193523" y="528809"/>
                  <a:pt x="188685" y="514295"/>
                </a:cubicBezTo>
                <a:cubicBezTo>
                  <a:pt x="183847" y="470752"/>
                  <a:pt x="189143" y="424839"/>
                  <a:pt x="174171" y="383666"/>
                </a:cubicBezTo>
                <a:cubicBezTo>
                  <a:pt x="168210" y="367272"/>
                  <a:pt x="146230" y="362439"/>
                  <a:pt x="130628" y="354638"/>
                </a:cubicBezTo>
                <a:cubicBezTo>
                  <a:pt x="116944" y="347796"/>
                  <a:pt x="87085" y="340123"/>
                  <a:pt x="87085" y="340123"/>
                </a:cubicBezTo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333" y="-366956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154" y="62404"/>
            <a:ext cx="4778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3933" y="-400294"/>
            <a:ext cx="5778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Alternate Process 8"/>
          <p:cNvSpPr/>
          <p:nvPr/>
        </p:nvSpPr>
        <p:spPr>
          <a:xfrm>
            <a:off x="914401" y="2971800"/>
            <a:ext cx="7391399" cy="626807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১৪.1.1।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জাতির পিতার নাম বলতে পারবে।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272145" y="392850"/>
            <a:ext cx="4038600" cy="897318"/>
          </a:xfrm>
          <a:prstGeom prst="flowChartAlternateProcess">
            <a:avLst/>
          </a:prstGeom>
          <a:solidFill>
            <a:schemeClr val="accent3"/>
          </a:solidFill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2700">
                <a:solidFill>
                  <a:srgbClr val="92D05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800100" y="4699989"/>
            <a:ext cx="7315199" cy="11430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14.1.৩।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57399" y="1759924"/>
            <a:ext cx="48006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914400" y="3810000"/>
            <a:ext cx="7391400" cy="626807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14.1.2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জাতির পিতার জীবনী সংক্ষেপে  বলতে পারবে।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0200" y="704850"/>
            <a:ext cx="5791200" cy="5391150"/>
            <a:chOff x="1600200" y="704850"/>
            <a:chExt cx="5864506" cy="5391150"/>
          </a:xfrm>
        </p:grpSpPr>
        <p:sp>
          <p:nvSpPr>
            <p:cNvPr id="2" name="TextBox 1"/>
            <p:cNvSpPr txBox="1"/>
            <p:nvPr/>
          </p:nvSpPr>
          <p:spPr>
            <a:xfrm>
              <a:off x="1600200" y="5265003"/>
              <a:ext cx="5864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>
                  <a:latin typeface="NikoshBAN" pitchFamily="2" charset="0"/>
                  <a:cs typeface="NikoshBAN" pitchFamily="2" charset="0"/>
                </a:rPr>
                <a:t>“ আমাদের জাতির পিতা” 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 descr="bangab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750" y="704850"/>
              <a:ext cx="4762500" cy="4171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838200"/>
            <a:ext cx="43434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2667000"/>
            <a:ext cx="5334000" cy="2667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সংগ্রামী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jib-10.jpg"/>
          <p:cNvPicPr>
            <a:picLocks noChangeAspect="1"/>
          </p:cNvPicPr>
          <p:nvPr/>
        </p:nvPicPr>
        <p:blipFill>
          <a:blip r:embed="rId2" cstate="print"/>
          <a:srcRect l="11093" r="6979" b="17792"/>
          <a:stretch>
            <a:fillRect/>
          </a:stretch>
        </p:blipFill>
        <p:spPr>
          <a:xfrm>
            <a:off x="4495800" y="304800"/>
            <a:ext cx="3429000" cy="42672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5638800"/>
            <a:ext cx="6629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 বঙ্গবন্ধু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১৯২০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১৭ মার্চ গোপালগঞ্জ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টুঙ্গিপাড়া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gopalgan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04800"/>
            <a:ext cx="3296816" cy="43434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371600" y="4800600"/>
            <a:ext cx="17526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টুঙ্গিপাড়া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800600"/>
            <a:ext cx="365760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বয়সের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791200"/>
            <a:ext cx="3886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মাতাঃ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সায়েরা বেগম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bpar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6953880" cy="5257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267200" y="5715000"/>
            <a:ext cx="4191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পিতাঃ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শেখ লুৎফর রহমান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579120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imadan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3352800" cy="497205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914" name="Picture 2" descr="C:\Users\NAGPS\Downloads\debdebi\mujib\B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57200"/>
            <a:ext cx="3093720" cy="4953000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762000" y="5715000"/>
            <a:ext cx="7315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গিমাডাঙ্গা  প্রাইমারি স্কুলে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736</TotalTime>
  <Words>322</Words>
  <Application>Microsoft Office PowerPoint</Application>
  <PresentationFormat>On-screen Show (4:3)</PresentationFormat>
  <Paragraphs>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Schoolbook</vt:lpstr>
      <vt:lpstr>NikoshBAN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Shahrina Bin Sweety</dc:creator>
  <cp:lastModifiedBy>Shahrina Bin Sweety</cp:lastModifiedBy>
  <cp:revision>174</cp:revision>
  <dcterms:created xsi:type="dcterms:W3CDTF">2006-08-16T00:00:00Z</dcterms:created>
  <dcterms:modified xsi:type="dcterms:W3CDTF">2020-03-27T19:53:34Z</dcterms:modified>
</cp:coreProperties>
</file>