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57" r:id="rId3"/>
    <p:sldId id="258" r:id="rId4"/>
    <p:sldId id="259" r:id="rId5"/>
    <p:sldId id="262" r:id="rId6"/>
    <p:sldId id="273" r:id="rId7"/>
    <p:sldId id="270" r:id="rId8"/>
    <p:sldId id="261" r:id="rId9"/>
    <p:sldId id="275" r:id="rId10"/>
    <p:sldId id="263" r:id="rId11"/>
    <p:sldId id="266" r:id="rId12"/>
    <p:sldId id="267" r:id="rId13"/>
    <p:sldId id="268" r:id="rId14"/>
    <p:sldId id="271" r:id="rId15"/>
    <p:sldId id="274" r:id="rId16"/>
    <p:sldId id="272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1048999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 descr="dandelion-timelapse_1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7800" y="0"/>
            <a:ext cx="10905230" cy="44196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143000" y="4343400"/>
            <a:ext cx="5562600" cy="2514600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014"/>
            <a:ext cx="9144000" cy="6685986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নিচের ছকটি লক্ষ্য করঃ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905000"/>
          <a:ext cx="8305800" cy="4781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0133">
                <a:tc>
                  <a:txBody>
                    <a:bodyPr/>
                    <a:lstStyle/>
                    <a:p>
                      <a:r>
                        <a:rPr lang="bn-BD" sz="4400" dirty="0"/>
                        <a:t>সমাজব্যবস্থা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/>
                        <a:t>মাতৃতান্তিক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133">
                <a:tc>
                  <a:txBody>
                    <a:bodyPr/>
                    <a:lstStyle/>
                    <a:p>
                      <a:r>
                        <a:rPr lang="bn-BD" sz="4800" dirty="0"/>
                        <a:t>উৎসব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err="1"/>
                        <a:t>ওয়াংগালা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133">
                <a:tc>
                  <a:txBody>
                    <a:bodyPr/>
                    <a:lstStyle/>
                    <a:p>
                      <a:r>
                        <a:rPr lang="bn-BD" sz="4800" dirty="0"/>
                        <a:t>খাবার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/>
                        <a:t>ভাত,মাছ,মাংস,সবজি</a:t>
                      </a:r>
                      <a:r>
                        <a:rPr lang="en-US" sz="5400" baseline="0" dirty="0"/>
                        <a:t> ও </a:t>
                      </a:r>
                      <a:r>
                        <a:rPr lang="en-US" sz="5400" baseline="0" dirty="0" err="1"/>
                        <a:t>বাঁশের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কোরাল</a:t>
                      </a:r>
                      <a:r>
                        <a:rPr lang="en-US" sz="5400" baseline="0" dirty="0"/>
                        <a:t>।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505200" y="1066800"/>
            <a:ext cx="22098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গারো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457200"/>
            <a:ext cx="4800600" cy="2209800"/>
          </a:xfrm>
          <a:prstGeom prst="downArrowCallou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533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8077200" cy="156966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**পাঠ্য বইয়ের ৮২ নং পৃষ্ঠা ভালো করে নিরবে পড়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514600" y="0"/>
            <a:ext cx="4114800" cy="1600200"/>
          </a:xfrm>
          <a:prstGeom prst="downArrowCallou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0"/>
            <a:ext cx="3505200" cy="1107996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676400"/>
            <a:ext cx="5257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ছকটি দুজনে মিলে পূরণ 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2860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419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ওয়াংগালা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56388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সাংসারেক ও খ্রিস্টান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29718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নারীদের—দকসারী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পুরুষদের– শার্ট, লুঙ্গী,ধুতী।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048000"/>
            <a:ext cx="1905000" cy="34778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পোশাক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ভাষা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ধর্ম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/>
      <p:bldP spid="13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743200" y="0"/>
            <a:ext cx="4419600" cy="2209800"/>
          </a:xfrm>
          <a:prstGeom prst="irregularSeal2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838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2514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গারোদের উৎসব সম্পর্কে ৪ টি বাক্য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962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গারোদের পোশাক সম্পর্কে ৪ টি বাক্য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4864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গারোদের খাবার সম্পর্কে ৩ টি বাক্য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0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7600"/>
            <a:ext cx="1447800" cy="14478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5" name="Picture 14" descr="%E6%sa (1127).jpg"/>
          <p:cNvPicPr>
            <a:picLocks noChangeAspect="1"/>
          </p:cNvPicPr>
          <p:nvPr/>
        </p:nvPicPr>
        <p:blipFill>
          <a:blip r:embed="rId4"/>
          <a:srcRect l="19355" r="12903" b="13901"/>
          <a:stretch>
            <a:fillRect/>
          </a:stretch>
        </p:blipFill>
        <p:spPr>
          <a:xfrm>
            <a:off x="685800" y="5257800"/>
            <a:ext cx="1501140" cy="1429657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16" name="Picture 15" descr="04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86000"/>
            <a:ext cx="1417320" cy="11811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762000" y="0"/>
            <a:ext cx="7162800" cy="3429000"/>
          </a:xfrm>
          <a:prstGeom prst="star5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1371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7239000" cy="156966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১* গারোদের নিজস্ব ভাষার নাম কজায়?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২*গারো সমাজে কি ধরনের পরিবার দেখা যায়?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৩*গারোরা যে বিশেষ ধরনের বাড়ি করে তার নাম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447800" y="304800"/>
            <a:ext cx="6858000" cy="17526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3048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038600"/>
            <a:ext cx="7086600" cy="1938992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**গারো জীবন যাত্রায় যে পরিবর্তন এসেছে উল্লেখ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1066800" y="3505200"/>
            <a:ext cx="6858000" cy="304800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191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@.21.Whit 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0"/>
            <a:ext cx="5410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Up Arrow Callout 7"/>
          <p:cNvSpPr/>
          <p:nvPr/>
        </p:nvSpPr>
        <p:spPr>
          <a:xfrm>
            <a:off x="1447800" y="0"/>
            <a:ext cx="6019800" cy="6858000"/>
          </a:xfrm>
          <a:prstGeom prst="upArrowCallout">
            <a:avLst>
              <a:gd name="adj1" fmla="val 93934"/>
              <a:gd name="adj2" fmla="val 50000"/>
              <a:gd name="adj3" fmla="val 43695"/>
              <a:gd name="adj4" fmla="val 6497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বেগম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চরমোনাই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সদর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বরিশাল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762000"/>
            <a:ext cx="9144000" cy="60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2286000" y="1219200"/>
            <a:ext cx="4876800" cy="1295400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2895600"/>
            <a:ext cx="5943600" cy="3200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শ্রেণিঃ৫ম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 ও বিশ্বপরিচয়।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পাঠ্যাংশঃবাংলাদেশের ক্ষুদ্র নৃ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–গোষ্ঠী।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606" t="18367" b="10204"/>
          <a:stretch>
            <a:fillRect/>
          </a:stretch>
        </p:blipFill>
        <p:spPr bwMode="auto">
          <a:xfrm>
            <a:off x="0" y="3429000"/>
            <a:ext cx="9155975" cy="2743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Flowchart: Punched Tape 2"/>
          <p:cNvSpPr/>
          <p:nvPr/>
        </p:nvSpPr>
        <p:spPr>
          <a:xfrm>
            <a:off x="2362200" y="457200"/>
            <a:ext cx="4648200" cy="1371600"/>
          </a:xfrm>
          <a:prstGeom prst="flowChartPunchedTape">
            <a:avLst/>
          </a:prstGeom>
          <a:solidFill>
            <a:srgbClr val="92D050"/>
          </a:solidFill>
          <a:ln w="57150"/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33600"/>
            <a:ext cx="7065818" cy="44413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Left-Right Arrow 2"/>
          <p:cNvSpPr/>
          <p:nvPr/>
        </p:nvSpPr>
        <p:spPr>
          <a:xfrm>
            <a:off x="685800" y="152400"/>
            <a:ext cx="7620000" cy="160020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নিচের ছবিতে কি দেখতে পাও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85800" y="228600"/>
            <a:ext cx="8001000" cy="22860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609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2209800" y="2209800"/>
            <a:ext cx="5029200" cy="4191000"/>
          </a:xfrm>
          <a:prstGeom prst="hear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3352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ক্ষুদ্র নৃ- গোষ্ঠী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267200"/>
            <a:ext cx="1752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গারো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7600"/>
            <a:ext cx="3719763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755" y="457200"/>
            <a:ext cx="4033245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4898571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733800"/>
            <a:ext cx="4257675" cy="26762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481" t="2974" b="10781"/>
          <a:stretch>
            <a:fillRect/>
          </a:stretch>
        </p:blipFill>
        <p:spPr bwMode="auto">
          <a:xfrm>
            <a:off x="0" y="0"/>
            <a:ext cx="5338763" cy="662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62600" y="609600"/>
            <a:ext cx="2743200" cy="92333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1981200"/>
            <a:ext cx="2590800" cy="83099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টাঙ্গাইল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819400" y="1828800"/>
            <a:ext cx="381000" cy="4572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2133600" y="2895600"/>
            <a:ext cx="381000" cy="381000"/>
          </a:xfrm>
          <a:prstGeom prst="flowChar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458200" y="533400"/>
            <a:ext cx="685800" cy="10668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r 7"/>
          <p:cNvSpPr/>
          <p:nvPr/>
        </p:nvSpPr>
        <p:spPr>
          <a:xfrm>
            <a:off x="8458200" y="2057400"/>
            <a:ext cx="533400" cy="685800"/>
          </a:xfrm>
          <a:prstGeom prst="flowChar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848600" cy="258532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দেখতে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জেলাগুলোতে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করেঃ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3276600"/>
            <a:ext cx="4419600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*ময়মনসিংহ</a:t>
            </a:r>
          </a:p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*টাঙ্গাইল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81000" y="3352800"/>
            <a:ext cx="2743200" cy="2362200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গারো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731</TotalTime>
  <Words>190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Franklin Gothic Book</vt:lpstr>
      <vt:lpstr>Franklin Gothic Medium</vt:lpstr>
      <vt:lpstr>NikoshBAN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Shahrina Bin Sweety</dc:creator>
  <cp:lastModifiedBy>Shahrina Bin Sweety</cp:lastModifiedBy>
  <cp:revision>124</cp:revision>
  <dcterms:created xsi:type="dcterms:W3CDTF">2006-08-16T00:00:00Z</dcterms:created>
  <dcterms:modified xsi:type="dcterms:W3CDTF">2020-03-27T20:04:59Z</dcterms:modified>
</cp:coreProperties>
</file>