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68" r:id="rId13"/>
    <p:sldId id="271" r:id="rId14"/>
    <p:sldId id="273" r:id="rId15"/>
    <p:sldId id="267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BD68D-EDB3-4B30-9034-358C9189461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C87F460-429B-4255-880C-76BE642DEE14}">
      <dgm:prSet phldrT="[Text]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/>
            <a:t>অধ্যায়</a:t>
          </a:r>
          <a:r>
            <a:rPr lang="en-US" dirty="0" smtClean="0"/>
            <a:t> : ৩</a:t>
          </a:r>
          <a:endParaRPr lang="en-US" dirty="0"/>
        </a:p>
      </dgm:t>
    </dgm:pt>
    <dgm:pt modelId="{25E72293-03B7-43B6-A84C-A310E0CEFF13}" type="parTrans" cxnId="{442CFD5E-A1A7-45FC-954D-2033FF6910B7}">
      <dgm:prSet/>
      <dgm:spPr/>
      <dgm:t>
        <a:bodyPr/>
        <a:lstStyle/>
        <a:p>
          <a:endParaRPr lang="en-US"/>
        </a:p>
      </dgm:t>
    </dgm:pt>
    <dgm:pt modelId="{4529EBAD-9388-4077-A0A4-C7C7B1515E9C}" type="sibTrans" cxnId="{442CFD5E-A1A7-45FC-954D-2033FF6910B7}">
      <dgm:prSet/>
      <dgm:spPr/>
      <dgm:t>
        <a:bodyPr/>
        <a:lstStyle/>
        <a:p>
          <a:endParaRPr lang="en-US"/>
        </a:p>
      </dgm:t>
    </dgm:pt>
    <dgm:pt modelId="{06EED4A0-F05F-4EFC-9B04-9F7EFFC56E78}">
      <dgm:prSet phldrT="[Text]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/>
            <a:t>জীবনের</a:t>
          </a:r>
          <a:r>
            <a:rPr lang="en-US" dirty="0" smtClean="0"/>
            <a:t> </a:t>
          </a:r>
          <a:r>
            <a:rPr lang="en-US" dirty="0" err="1" smtClean="0"/>
            <a:t>জন্য</a:t>
          </a:r>
          <a:r>
            <a:rPr lang="en-US" dirty="0" smtClean="0"/>
            <a:t> </a:t>
          </a:r>
          <a:r>
            <a:rPr lang="en-US" dirty="0" err="1" smtClean="0"/>
            <a:t>পানি</a:t>
          </a:r>
          <a:endParaRPr lang="en-US" dirty="0"/>
        </a:p>
      </dgm:t>
    </dgm:pt>
    <dgm:pt modelId="{505D679B-5648-4C6A-983F-CC27054F39CB}" type="parTrans" cxnId="{818B7982-05AC-4850-B2F3-841185B6357A}">
      <dgm:prSet/>
      <dgm:spPr/>
      <dgm:t>
        <a:bodyPr/>
        <a:lstStyle/>
        <a:p>
          <a:endParaRPr lang="en-US"/>
        </a:p>
      </dgm:t>
    </dgm:pt>
    <dgm:pt modelId="{71A2CBC4-949F-47BB-BBA5-70EF59ABA490}" type="sibTrans" cxnId="{818B7982-05AC-4850-B2F3-841185B6357A}">
      <dgm:prSet/>
      <dgm:spPr/>
      <dgm:t>
        <a:bodyPr/>
        <a:lstStyle/>
        <a:p>
          <a:endParaRPr lang="en-US"/>
        </a:p>
      </dgm:t>
    </dgm:pt>
    <dgm:pt modelId="{650FF477-9A6D-48E0-922F-8A2A9ED98762}">
      <dgm:prSet phldrT="[Text]"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/>
            <a:t>পাঠ্যাংশ</a:t>
          </a:r>
          <a:r>
            <a:rPr lang="en-US" dirty="0" smtClean="0"/>
            <a:t> : (</a:t>
          </a:r>
          <a:r>
            <a:rPr lang="en-US" dirty="0" err="1" smtClean="0"/>
            <a:t>মানুষের</a:t>
          </a:r>
          <a:r>
            <a:rPr lang="en-US" dirty="0" smtClean="0"/>
            <a:t> </a:t>
          </a:r>
          <a:r>
            <a:rPr lang="en-US" dirty="0" err="1" smtClean="0"/>
            <a:t>জন্য</a:t>
          </a:r>
          <a:r>
            <a:rPr lang="en-US" dirty="0" smtClean="0"/>
            <a:t> </a:t>
          </a:r>
          <a:r>
            <a:rPr lang="en-US" dirty="0" err="1" smtClean="0"/>
            <a:t>ক্ষতিকর</a:t>
          </a:r>
          <a:r>
            <a:rPr lang="en-US" dirty="0" smtClean="0"/>
            <a:t>……………</a:t>
          </a:r>
          <a:r>
            <a:rPr lang="en-US" dirty="0" err="1" smtClean="0"/>
            <a:t>যায়</a:t>
          </a:r>
          <a:r>
            <a:rPr lang="en-US" dirty="0" smtClean="0"/>
            <a:t> </a:t>
          </a:r>
          <a:r>
            <a:rPr lang="en-US" dirty="0" err="1" smtClean="0"/>
            <a:t>না</a:t>
          </a:r>
          <a:r>
            <a:rPr lang="en-US" dirty="0" smtClean="0"/>
            <a:t>)</a:t>
          </a:r>
          <a:endParaRPr lang="en-US" dirty="0"/>
        </a:p>
      </dgm:t>
    </dgm:pt>
    <dgm:pt modelId="{5827E6B4-C202-4E86-B21B-1FAFC265E234}" type="parTrans" cxnId="{FFDDF984-BC88-476C-83E7-C6C5FFFEDB8D}">
      <dgm:prSet/>
      <dgm:spPr/>
      <dgm:t>
        <a:bodyPr/>
        <a:lstStyle/>
        <a:p>
          <a:endParaRPr lang="en-US"/>
        </a:p>
      </dgm:t>
    </dgm:pt>
    <dgm:pt modelId="{6FAC1899-F520-49FD-AA5D-D16F2F67E512}" type="sibTrans" cxnId="{FFDDF984-BC88-476C-83E7-C6C5FFFEDB8D}">
      <dgm:prSet/>
      <dgm:spPr/>
      <dgm:t>
        <a:bodyPr/>
        <a:lstStyle/>
        <a:p>
          <a:endParaRPr lang="en-US"/>
        </a:p>
      </dgm:t>
    </dgm:pt>
    <dgm:pt modelId="{9757CA08-7CA8-48F4-B7F7-52A548C26862}">
      <dgm:prSet phldrT="[Text]"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/>
            <a:t>পৃষ্ঠা</a:t>
          </a:r>
          <a:r>
            <a:rPr lang="en-US" dirty="0" smtClean="0"/>
            <a:t>: ২৩</a:t>
          </a:r>
          <a:endParaRPr lang="en-US" dirty="0"/>
        </a:p>
      </dgm:t>
    </dgm:pt>
    <dgm:pt modelId="{0E38AB28-DF5B-4158-B7E0-988E615167FD}" type="parTrans" cxnId="{DF978D11-75D3-409E-B888-5616EC20ECC0}">
      <dgm:prSet/>
      <dgm:spPr/>
      <dgm:t>
        <a:bodyPr/>
        <a:lstStyle/>
        <a:p>
          <a:endParaRPr lang="en-US"/>
        </a:p>
      </dgm:t>
    </dgm:pt>
    <dgm:pt modelId="{9C64CE17-6F77-4A16-A5FC-7FCC84AA3EBA}" type="sibTrans" cxnId="{DF978D11-75D3-409E-B888-5616EC20ECC0}">
      <dgm:prSet/>
      <dgm:spPr/>
      <dgm:t>
        <a:bodyPr/>
        <a:lstStyle/>
        <a:p>
          <a:endParaRPr lang="en-US"/>
        </a:p>
      </dgm:t>
    </dgm:pt>
    <dgm:pt modelId="{F8B171E4-D33B-4039-A29C-5668E81B182B}" type="pres">
      <dgm:prSet presAssocID="{EC1BD68D-EDB3-4B30-9034-358C9189461F}" presName="linearFlow" presStyleCnt="0">
        <dgm:presLayoutVars>
          <dgm:dir/>
          <dgm:resizeHandles val="exact"/>
        </dgm:presLayoutVars>
      </dgm:prSet>
      <dgm:spPr/>
    </dgm:pt>
    <dgm:pt modelId="{C228776E-F1DF-4A70-A500-F43C438A3463}" type="pres">
      <dgm:prSet presAssocID="{FC87F460-429B-4255-880C-76BE642DEE14}" presName="composite" presStyleCnt="0"/>
      <dgm:spPr/>
    </dgm:pt>
    <dgm:pt modelId="{9DDF77F0-2473-4C79-A8B1-F702C043D08B}" type="pres">
      <dgm:prSet presAssocID="{FC87F460-429B-4255-880C-76BE642DEE14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2F7DDAF8-7454-4F8F-955C-AA2A02866AB5}" type="pres">
      <dgm:prSet presAssocID="{FC87F460-429B-4255-880C-76BE642DEE1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158FF-7BDE-4D83-A4B9-E44F1BA7FFEB}" type="pres">
      <dgm:prSet presAssocID="{4529EBAD-9388-4077-A0A4-C7C7B1515E9C}" presName="spacing" presStyleCnt="0"/>
      <dgm:spPr/>
    </dgm:pt>
    <dgm:pt modelId="{6C9764F8-D1EA-4A69-BC73-70466CB4D234}" type="pres">
      <dgm:prSet presAssocID="{9757CA08-7CA8-48F4-B7F7-52A548C26862}" presName="composite" presStyleCnt="0"/>
      <dgm:spPr/>
    </dgm:pt>
    <dgm:pt modelId="{34CA3F49-C96C-4BB0-A4E2-2ACE2D1E841B}" type="pres">
      <dgm:prSet presAssocID="{9757CA08-7CA8-48F4-B7F7-52A548C26862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3C528642-F17A-44C2-9CD9-A2D63B7EEC3E}" type="pres">
      <dgm:prSet presAssocID="{9757CA08-7CA8-48F4-B7F7-52A548C2686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58432-C9D8-49EB-B961-BF11BB3BE863}" type="pres">
      <dgm:prSet presAssocID="{9C64CE17-6F77-4A16-A5FC-7FCC84AA3EBA}" presName="spacing" presStyleCnt="0"/>
      <dgm:spPr/>
    </dgm:pt>
    <dgm:pt modelId="{001969D8-5344-46FF-A437-4D1397A765D2}" type="pres">
      <dgm:prSet presAssocID="{06EED4A0-F05F-4EFC-9B04-9F7EFFC56E78}" presName="composite" presStyleCnt="0"/>
      <dgm:spPr/>
    </dgm:pt>
    <dgm:pt modelId="{AC13CAF1-C5C0-4503-B1F2-AA93D21A4C2C}" type="pres">
      <dgm:prSet presAssocID="{06EED4A0-F05F-4EFC-9B04-9F7EFFC56E78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396B58F5-9555-4958-9736-F312F8B09D9F}" type="pres">
      <dgm:prSet presAssocID="{06EED4A0-F05F-4EFC-9B04-9F7EFFC56E7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F4A59-3297-4236-BC6B-BF7D6E2403BA}" type="pres">
      <dgm:prSet presAssocID="{71A2CBC4-949F-47BB-BBA5-70EF59ABA490}" presName="spacing" presStyleCnt="0"/>
      <dgm:spPr/>
    </dgm:pt>
    <dgm:pt modelId="{8B59C659-CE74-468C-B6B7-2D078F8B0415}" type="pres">
      <dgm:prSet presAssocID="{650FF477-9A6D-48E0-922F-8A2A9ED98762}" presName="composite" presStyleCnt="0"/>
      <dgm:spPr/>
    </dgm:pt>
    <dgm:pt modelId="{0829C1A4-6DCD-4AB0-9BD6-E14D06E33F44}" type="pres">
      <dgm:prSet presAssocID="{650FF477-9A6D-48E0-922F-8A2A9ED98762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6B956A9A-0DD9-4545-B0C9-5369F92A336F}" type="pres">
      <dgm:prSet presAssocID="{650FF477-9A6D-48E0-922F-8A2A9ED9876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60EF6-2D0F-4CFF-AE61-07BC91238603}" type="presOf" srcId="{EC1BD68D-EDB3-4B30-9034-358C9189461F}" destId="{F8B171E4-D33B-4039-A29C-5668E81B182B}" srcOrd="0" destOrd="0" presId="urn:microsoft.com/office/officeart/2005/8/layout/vList3"/>
    <dgm:cxn modelId="{818B7982-05AC-4850-B2F3-841185B6357A}" srcId="{EC1BD68D-EDB3-4B30-9034-358C9189461F}" destId="{06EED4A0-F05F-4EFC-9B04-9F7EFFC56E78}" srcOrd="2" destOrd="0" parTransId="{505D679B-5648-4C6A-983F-CC27054F39CB}" sibTransId="{71A2CBC4-949F-47BB-BBA5-70EF59ABA490}"/>
    <dgm:cxn modelId="{DDDA65A7-F876-4A93-B762-405B363B7BAF}" type="presOf" srcId="{650FF477-9A6D-48E0-922F-8A2A9ED98762}" destId="{6B956A9A-0DD9-4545-B0C9-5369F92A336F}" srcOrd="0" destOrd="0" presId="urn:microsoft.com/office/officeart/2005/8/layout/vList3"/>
    <dgm:cxn modelId="{DF978D11-75D3-409E-B888-5616EC20ECC0}" srcId="{EC1BD68D-EDB3-4B30-9034-358C9189461F}" destId="{9757CA08-7CA8-48F4-B7F7-52A548C26862}" srcOrd="1" destOrd="0" parTransId="{0E38AB28-DF5B-4158-B7E0-988E615167FD}" sibTransId="{9C64CE17-6F77-4A16-A5FC-7FCC84AA3EBA}"/>
    <dgm:cxn modelId="{E7076497-A8B0-433E-A84E-DC405A04C37C}" type="presOf" srcId="{06EED4A0-F05F-4EFC-9B04-9F7EFFC56E78}" destId="{396B58F5-9555-4958-9736-F312F8B09D9F}" srcOrd="0" destOrd="0" presId="urn:microsoft.com/office/officeart/2005/8/layout/vList3"/>
    <dgm:cxn modelId="{FFDDF984-BC88-476C-83E7-C6C5FFFEDB8D}" srcId="{EC1BD68D-EDB3-4B30-9034-358C9189461F}" destId="{650FF477-9A6D-48E0-922F-8A2A9ED98762}" srcOrd="3" destOrd="0" parTransId="{5827E6B4-C202-4E86-B21B-1FAFC265E234}" sibTransId="{6FAC1899-F520-49FD-AA5D-D16F2F67E512}"/>
    <dgm:cxn modelId="{D9E07FDA-FBC8-45D7-8F6B-7A4DEC391BB5}" type="presOf" srcId="{FC87F460-429B-4255-880C-76BE642DEE14}" destId="{2F7DDAF8-7454-4F8F-955C-AA2A02866AB5}" srcOrd="0" destOrd="0" presId="urn:microsoft.com/office/officeart/2005/8/layout/vList3"/>
    <dgm:cxn modelId="{2A1EA30B-94F8-4C82-A6FB-4F6AA4E1E639}" type="presOf" srcId="{9757CA08-7CA8-48F4-B7F7-52A548C26862}" destId="{3C528642-F17A-44C2-9CD9-A2D63B7EEC3E}" srcOrd="0" destOrd="0" presId="urn:microsoft.com/office/officeart/2005/8/layout/vList3"/>
    <dgm:cxn modelId="{442CFD5E-A1A7-45FC-954D-2033FF6910B7}" srcId="{EC1BD68D-EDB3-4B30-9034-358C9189461F}" destId="{FC87F460-429B-4255-880C-76BE642DEE14}" srcOrd="0" destOrd="0" parTransId="{25E72293-03B7-43B6-A84C-A310E0CEFF13}" sibTransId="{4529EBAD-9388-4077-A0A4-C7C7B1515E9C}"/>
    <dgm:cxn modelId="{8CBD632C-C036-4396-97FD-4C18BA3E8E0B}" type="presParOf" srcId="{F8B171E4-D33B-4039-A29C-5668E81B182B}" destId="{C228776E-F1DF-4A70-A500-F43C438A3463}" srcOrd="0" destOrd="0" presId="urn:microsoft.com/office/officeart/2005/8/layout/vList3"/>
    <dgm:cxn modelId="{ADAE5164-F057-48C3-8015-21FB7026F4E4}" type="presParOf" srcId="{C228776E-F1DF-4A70-A500-F43C438A3463}" destId="{9DDF77F0-2473-4C79-A8B1-F702C043D08B}" srcOrd="0" destOrd="0" presId="urn:microsoft.com/office/officeart/2005/8/layout/vList3"/>
    <dgm:cxn modelId="{EDD597A4-18E6-4AF7-8D54-E88724763220}" type="presParOf" srcId="{C228776E-F1DF-4A70-A500-F43C438A3463}" destId="{2F7DDAF8-7454-4F8F-955C-AA2A02866AB5}" srcOrd="1" destOrd="0" presId="urn:microsoft.com/office/officeart/2005/8/layout/vList3"/>
    <dgm:cxn modelId="{84B598F9-728B-4B84-8153-69AAEC105628}" type="presParOf" srcId="{F8B171E4-D33B-4039-A29C-5668E81B182B}" destId="{E76158FF-7BDE-4D83-A4B9-E44F1BA7FFEB}" srcOrd="1" destOrd="0" presId="urn:microsoft.com/office/officeart/2005/8/layout/vList3"/>
    <dgm:cxn modelId="{79EF6712-BEDB-4E07-9A61-35DA40D27A73}" type="presParOf" srcId="{F8B171E4-D33B-4039-A29C-5668E81B182B}" destId="{6C9764F8-D1EA-4A69-BC73-70466CB4D234}" srcOrd="2" destOrd="0" presId="urn:microsoft.com/office/officeart/2005/8/layout/vList3"/>
    <dgm:cxn modelId="{2A5527D6-21F8-4928-A708-B77ACA2ED6F6}" type="presParOf" srcId="{6C9764F8-D1EA-4A69-BC73-70466CB4D234}" destId="{34CA3F49-C96C-4BB0-A4E2-2ACE2D1E841B}" srcOrd="0" destOrd="0" presId="urn:microsoft.com/office/officeart/2005/8/layout/vList3"/>
    <dgm:cxn modelId="{5BA3E936-58FF-4064-8D20-28A939BE4B54}" type="presParOf" srcId="{6C9764F8-D1EA-4A69-BC73-70466CB4D234}" destId="{3C528642-F17A-44C2-9CD9-A2D63B7EEC3E}" srcOrd="1" destOrd="0" presId="urn:microsoft.com/office/officeart/2005/8/layout/vList3"/>
    <dgm:cxn modelId="{34FB05B6-90EC-4345-9B09-3AFA12094BCB}" type="presParOf" srcId="{F8B171E4-D33B-4039-A29C-5668E81B182B}" destId="{2BA58432-C9D8-49EB-B961-BF11BB3BE863}" srcOrd="3" destOrd="0" presId="urn:microsoft.com/office/officeart/2005/8/layout/vList3"/>
    <dgm:cxn modelId="{1FAE9F30-B3BB-4790-AB45-C1A50AD4251C}" type="presParOf" srcId="{F8B171E4-D33B-4039-A29C-5668E81B182B}" destId="{001969D8-5344-46FF-A437-4D1397A765D2}" srcOrd="4" destOrd="0" presId="urn:microsoft.com/office/officeart/2005/8/layout/vList3"/>
    <dgm:cxn modelId="{1495CC1F-EB57-409F-827E-0ADF86D2E18A}" type="presParOf" srcId="{001969D8-5344-46FF-A437-4D1397A765D2}" destId="{AC13CAF1-C5C0-4503-B1F2-AA93D21A4C2C}" srcOrd="0" destOrd="0" presId="urn:microsoft.com/office/officeart/2005/8/layout/vList3"/>
    <dgm:cxn modelId="{08BDC530-9994-4196-A08C-F85CD5E75DA9}" type="presParOf" srcId="{001969D8-5344-46FF-A437-4D1397A765D2}" destId="{396B58F5-9555-4958-9736-F312F8B09D9F}" srcOrd="1" destOrd="0" presId="urn:microsoft.com/office/officeart/2005/8/layout/vList3"/>
    <dgm:cxn modelId="{80DDF990-A698-48D6-92B1-A7C7AFD4E9D9}" type="presParOf" srcId="{F8B171E4-D33B-4039-A29C-5668E81B182B}" destId="{1FBF4A59-3297-4236-BC6B-BF7D6E2403BA}" srcOrd="5" destOrd="0" presId="urn:microsoft.com/office/officeart/2005/8/layout/vList3"/>
    <dgm:cxn modelId="{B7F5B997-86B7-475D-AE62-7ADC2E81CCB9}" type="presParOf" srcId="{F8B171E4-D33B-4039-A29C-5668E81B182B}" destId="{8B59C659-CE74-468C-B6B7-2D078F8B0415}" srcOrd="6" destOrd="0" presId="urn:microsoft.com/office/officeart/2005/8/layout/vList3"/>
    <dgm:cxn modelId="{4937B081-1AAD-463C-852C-CB7B21AAFC17}" type="presParOf" srcId="{8B59C659-CE74-468C-B6B7-2D078F8B0415}" destId="{0829C1A4-6DCD-4AB0-9BD6-E14D06E33F44}" srcOrd="0" destOrd="0" presId="urn:microsoft.com/office/officeart/2005/8/layout/vList3"/>
    <dgm:cxn modelId="{25C70ED3-6E8A-42ED-A37A-FB21E921692B}" type="presParOf" srcId="{8B59C659-CE74-468C-B6B7-2D078F8B0415}" destId="{6B956A9A-0DD9-4545-B0C9-5369F92A33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9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1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2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8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7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0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6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8864-F5C9-4116-B66E-C2775FA52CE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83AF-BFD1-40AA-87E2-EEBEF23F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0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619" y="313216"/>
            <a:ext cx="607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ছবিতে</a:t>
            </a:r>
            <a:r>
              <a:rPr lang="en-US" sz="4000" dirty="0"/>
              <a:t> </a:t>
            </a:r>
            <a:r>
              <a:rPr lang="en-US" sz="4000" dirty="0" err="1"/>
              <a:t>কী</a:t>
            </a:r>
            <a:r>
              <a:rPr lang="en-US" sz="4000" dirty="0"/>
              <a:t> </a:t>
            </a:r>
            <a:r>
              <a:rPr lang="en-US" sz="4000" dirty="0" err="1"/>
              <a:t>দেখতে</a:t>
            </a:r>
            <a:r>
              <a:rPr lang="en-US" sz="4000" dirty="0"/>
              <a:t> </a:t>
            </a:r>
            <a:r>
              <a:rPr lang="en-US" sz="4000" dirty="0" err="1"/>
              <a:t>পাচ্ছ</a:t>
            </a:r>
            <a:r>
              <a:rPr lang="en-US" sz="4000" dirty="0"/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5" b="19213"/>
          <a:stretch/>
        </p:blipFill>
        <p:spPr>
          <a:xfrm>
            <a:off x="535438" y="1114385"/>
            <a:ext cx="2627142" cy="21927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1108670" y="3667203"/>
            <a:ext cx="150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ফিটকিরি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04" y="2120736"/>
            <a:ext cx="2627142" cy="21927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70" y="3432582"/>
            <a:ext cx="2572753" cy="22072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3484074" y="4661765"/>
            <a:ext cx="225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ব্লিচিং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পাউডার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12914" y="5829129"/>
            <a:ext cx="367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পানি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বিশুদ্ধকরণ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ট্যাবলেট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96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88" y="206062"/>
            <a:ext cx="4486099" cy="64678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ight Arrow Callout 3"/>
          <p:cNvSpPr/>
          <p:nvPr/>
        </p:nvSpPr>
        <p:spPr>
          <a:xfrm>
            <a:off x="689020" y="1313644"/>
            <a:ext cx="3200400" cy="3657600"/>
          </a:xfrm>
          <a:prstGeom prst="right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পাঠ্য</a:t>
            </a:r>
            <a:r>
              <a:rPr lang="en-US" sz="3600" dirty="0"/>
              <a:t> </a:t>
            </a:r>
            <a:r>
              <a:rPr lang="en-US" sz="3600" dirty="0" err="1"/>
              <a:t>বই</a:t>
            </a:r>
            <a:r>
              <a:rPr lang="en-US" sz="3600" dirty="0"/>
              <a:t> </a:t>
            </a:r>
            <a:r>
              <a:rPr lang="en-US" sz="3600" dirty="0" err="1"/>
              <a:t>খোল</a:t>
            </a:r>
            <a:endParaRPr lang="en-US" sz="3600" dirty="0"/>
          </a:p>
          <a:p>
            <a:pPr algn="ctr"/>
            <a:r>
              <a:rPr lang="en-US" sz="3600" dirty="0" err="1"/>
              <a:t>পৃষ্ঠা</a:t>
            </a:r>
            <a:r>
              <a:rPr lang="en-US" sz="3600" dirty="0"/>
              <a:t> : ২৩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2983" y="797660"/>
            <a:ext cx="248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একক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89397" y="3861545"/>
            <a:ext cx="8209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/>
              <a:t>পানিকে</a:t>
            </a:r>
            <a:r>
              <a:rPr lang="en-US" sz="4000" dirty="0"/>
              <a:t> </a:t>
            </a:r>
            <a:r>
              <a:rPr lang="en-US" sz="4000" dirty="0" err="1"/>
              <a:t>পুরোপুরি</a:t>
            </a:r>
            <a:r>
              <a:rPr lang="en-US" sz="4000" dirty="0"/>
              <a:t> </a:t>
            </a:r>
            <a:r>
              <a:rPr lang="en-US" sz="4000" dirty="0" err="1"/>
              <a:t>নিরাপদ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কোন</a:t>
            </a:r>
            <a:r>
              <a:rPr lang="en-US" sz="4000" dirty="0"/>
              <a:t> </a:t>
            </a:r>
            <a:r>
              <a:rPr lang="en-US" sz="4000" dirty="0" err="1"/>
              <a:t>উপায়টি</a:t>
            </a:r>
            <a:r>
              <a:rPr lang="en-US" sz="4000" dirty="0"/>
              <a:t> </a:t>
            </a:r>
            <a:r>
              <a:rPr lang="en-US" sz="4000" dirty="0" err="1"/>
              <a:t>তোমার</a:t>
            </a:r>
            <a:r>
              <a:rPr lang="en-US" sz="4000" dirty="0"/>
              <a:t> </a:t>
            </a:r>
            <a:r>
              <a:rPr lang="en-US" sz="4000" dirty="0" err="1"/>
              <a:t>কাছে</a:t>
            </a:r>
            <a:r>
              <a:rPr lang="en-US" sz="4000" dirty="0"/>
              <a:t> </a:t>
            </a:r>
            <a:r>
              <a:rPr lang="en-US" sz="4000" dirty="0" err="1"/>
              <a:t>সবচেয়ে</a:t>
            </a:r>
            <a:r>
              <a:rPr lang="en-US" sz="4000" dirty="0"/>
              <a:t> </a:t>
            </a:r>
            <a:r>
              <a:rPr lang="en-US" sz="4000" dirty="0" err="1"/>
              <a:t>বেশি</a:t>
            </a:r>
            <a:r>
              <a:rPr lang="en-US" sz="4000" dirty="0"/>
              <a:t> </a:t>
            </a:r>
            <a:r>
              <a:rPr lang="en-US" sz="4000" dirty="0" err="1"/>
              <a:t>গ্রহণযোগ্য</a:t>
            </a:r>
            <a:r>
              <a:rPr lang="en-US" sz="4000" dirty="0"/>
              <a:t> </a:t>
            </a:r>
            <a:r>
              <a:rPr lang="en-US" sz="4000" dirty="0" err="1"/>
              <a:t>এবং</a:t>
            </a:r>
            <a:r>
              <a:rPr lang="en-US" sz="4000" dirty="0"/>
              <a:t> </a:t>
            </a:r>
            <a:r>
              <a:rPr lang="en-US" sz="4000" dirty="0" err="1"/>
              <a:t>কেন</a:t>
            </a:r>
            <a:r>
              <a:rPr lang="en-US" sz="4000" dirty="0"/>
              <a:t> </a:t>
            </a:r>
            <a:r>
              <a:rPr lang="en-US" sz="4000" dirty="0" smtClean="0"/>
              <a:t>? </a:t>
            </a:r>
            <a:r>
              <a:rPr lang="en-US" sz="4000" dirty="0" err="1" smtClean="0"/>
              <a:t>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দুইটি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বাক্যে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খাতায়</a:t>
            </a:r>
            <a:r>
              <a:rPr lang="en-US" sz="4000" dirty="0"/>
              <a:t> </a:t>
            </a:r>
            <a:r>
              <a:rPr lang="en-US" sz="4000" dirty="0" err="1" smtClean="0"/>
              <a:t>লেখ</a:t>
            </a:r>
            <a:r>
              <a:rPr lang="en-US" sz="4000" dirty="0" smtClean="0"/>
              <a:t> 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866666"/>
            <a:ext cx="1976426" cy="23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1272" y="410981"/>
            <a:ext cx="2377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দলীয়</a:t>
            </a:r>
            <a:r>
              <a:rPr lang="en-US" sz="3600" dirty="0" smtClean="0"/>
              <a:t> </a:t>
            </a:r>
            <a:r>
              <a:rPr lang="en-US" sz="3600" dirty="0" err="1"/>
              <a:t>কাজ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817165" y="5799787"/>
            <a:ext cx="2377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নিরাপদ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পানি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52227" y="1125876"/>
            <a:ext cx="8435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দুটো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দুটো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বল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32" y="1840771"/>
            <a:ext cx="3713817" cy="3713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5" y="2340572"/>
            <a:ext cx="4991514" cy="309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242" y="4981459"/>
            <a:ext cx="2377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ময়লা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পানি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281272" y="410981"/>
            <a:ext cx="2377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দলীয়</a:t>
            </a:r>
            <a:r>
              <a:rPr lang="en-US" sz="3600" dirty="0" smtClean="0"/>
              <a:t> </a:t>
            </a:r>
            <a:r>
              <a:rPr lang="en-US" sz="3600" dirty="0" err="1"/>
              <a:t>কাজ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52227" y="1125876"/>
            <a:ext cx="8435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দুটো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দুটো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বল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6" y="1840771"/>
            <a:ext cx="4232528" cy="261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94" y="3716226"/>
            <a:ext cx="4003795" cy="27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018" y="370420"/>
            <a:ext cx="742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সংক্ষিপ্ত</a:t>
            </a:r>
            <a:r>
              <a:rPr lang="en-US" sz="4000" dirty="0"/>
              <a:t> </a:t>
            </a:r>
            <a:r>
              <a:rPr lang="en-US" sz="4000" dirty="0" err="1" smtClean="0"/>
              <a:t>প্রশ্ন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18846" y="1588630"/>
            <a:ext cx="7174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১.  </a:t>
            </a:r>
            <a:r>
              <a:rPr lang="en-US" sz="3000" dirty="0" err="1"/>
              <a:t>নিরাপদ</a:t>
            </a:r>
            <a:r>
              <a:rPr lang="en-US" sz="3000" dirty="0"/>
              <a:t> </a:t>
            </a:r>
            <a:r>
              <a:rPr lang="en-US" sz="3000" dirty="0" err="1"/>
              <a:t>পানি</a:t>
            </a:r>
            <a:r>
              <a:rPr lang="en-US" sz="3000" dirty="0"/>
              <a:t> </a:t>
            </a:r>
            <a:r>
              <a:rPr lang="en-US" sz="3000" dirty="0" err="1"/>
              <a:t>কী</a:t>
            </a:r>
            <a:r>
              <a:rPr lang="en-US" sz="3000" dirty="0"/>
              <a:t> ?</a:t>
            </a:r>
          </a:p>
          <a:p>
            <a:r>
              <a:rPr lang="en-US" sz="3000" dirty="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8846" y="2724737"/>
            <a:ext cx="6668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২. </a:t>
            </a:r>
            <a:r>
              <a:rPr lang="en-US" sz="3000" dirty="0" err="1"/>
              <a:t>পানি</a:t>
            </a:r>
            <a:r>
              <a:rPr lang="en-US" sz="3000" dirty="0"/>
              <a:t> </a:t>
            </a:r>
            <a:r>
              <a:rPr lang="en-US" sz="3000" dirty="0" err="1"/>
              <a:t>বিশুদ্ধকরণের</a:t>
            </a:r>
            <a:r>
              <a:rPr lang="en-US" sz="3000" dirty="0"/>
              <a:t> </a:t>
            </a:r>
            <a:r>
              <a:rPr lang="en-US" sz="3000" dirty="0" err="1"/>
              <a:t>দুইটি</a:t>
            </a:r>
            <a:r>
              <a:rPr lang="en-US" sz="3000" dirty="0"/>
              <a:t> </a:t>
            </a:r>
            <a:r>
              <a:rPr lang="en-US" sz="3000" dirty="0" err="1"/>
              <a:t>প্রক্রিয়ার</a:t>
            </a:r>
            <a:r>
              <a:rPr lang="en-US" sz="3000" dirty="0"/>
              <a:t> </a:t>
            </a:r>
            <a:r>
              <a:rPr lang="en-US" sz="3000" dirty="0" err="1"/>
              <a:t>নাম</a:t>
            </a:r>
            <a:r>
              <a:rPr lang="en-US" sz="3000" dirty="0"/>
              <a:t> </a:t>
            </a:r>
            <a:r>
              <a:rPr lang="en-US" sz="3000" dirty="0" err="1"/>
              <a:t>লেখ</a:t>
            </a:r>
            <a:r>
              <a:rPr lang="en-US" sz="3000" dirty="0"/>
              <a:t> ?</a:t>
            </a:r>
          </a:p>
          <a:p>
            <a:r>
              <a:rPr lang="en-US" sz="3000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2701" y="4486715"/>
            <a:ext cx="7100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৩. </a:t>
            </a:r>
            <a:r>
              <a:rPr lang="en-US" sz="3000" dirty="0" err="1"/>
              <a:t>পানি</a:t>
            </a:r>
            <a:r>
              <a:rPr lang="en-US" sz="3000" dirty="0"/>
              <a:t> </a:t>
            </a:r>
            <a:r>
              <a:rPr lang="en-US" sz="3000" dirty="0" err="1"/>
              <a:t>বিশুদ্ধকরণের</a:t>
            </a:r>
            <a:r>
              <a:rPr lang="en-US" sz="3000" dirty="0"/>
              <a:t> </a:t>
            </a:r>
            <a:r>
              <a:rPr lang="en-US" sz="3000" dirty="0" err="1"/>
              <a:t>দুইটি</a:t>
            </a:r>
            <a:r>
              <a:rPr lang="en-US" sz="3000" dirty="0"/>
              <a:t> </a:t>
            </a:r>
            <a:r>
              <a:rPr lang="en-US" sz="3000" dirty="0" err="1"/>
              <a:t>রাসায়নিক</a:t>
            </a:r>
            <a:r>
              <a:rPr lang="en-US" sz="3000" dirty="0"/>
              <a:t> </a:t>
            </a:r>
            <a:r>
              <a:rPr lang="en-US" sz="3000" dirty="0" err="1"/>
              <a:t>পদার্থের</a:t>
            </a:r>
            <a:r>
              <a:rPr lang="en-US" sz="3000" dirty="0"/>
              <a:t> </a:t>
            </a:r>
            <a:r>
              <a:rPr lang="en-US" sz="3000" dirty="0" err="1"/>
              <a:t>নাম</a:t>
            </a:r>
            <a:r>
              <a:rPr lang="en-US" sz="3000" dirty="0"/>
              <a:t> </a:t>
            </a:r>
            <a:r>
              <a:rPr lang="en-US" sz="3000" dirty="0" err="1"/>
              <a:t>লেখ</a:t>
            </a:r>
            <a:r>
              <a:rPr lang="en-US" sz="3000" dirty="0"/>
              <a:t> ?</a:t>
            </a:r>
          </a:p>
          <a:p>
            <a:r>
              <a:rPr lang="en-US" sz="3000" dirty="0"/>
              <a:t>     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222" y="2111478"/>
            <a:ext cx="656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মানুষের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জন্য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ক্ষতিকর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নয়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এমন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পানি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হল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নিরাপদ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পানি</a:t>
            </a:r>
            <a:r>
              <a:rPr lang="en-US" sz="2800" dirty="0">
                <a:solidFill>
                  <a:srgbClr val="FF0000"/>
                </a:solidFill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9769" y="3315796"/>
            <a:ext cx="31145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১. </a:t>
            </a:r>
            <a:r>
              <a:rPr lang="en-US" sz="2800" dirty="0" err="1">
                <a:solidFill>
                  <a:srgbClr val="FF0000"/>
                </a:solidFill>
              </a:rPr>
              <a:t>থিতানো</a:t>
            </a:r>
            <a:r>
              <a:rPr lang="en-US" sz="2800" dirty="0">
                <a:solidFill>
                  <a:srgbClr val="FF0000"/>
                </a:solidFill>
              </a:rPr>
              <a:t> ।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২.ফুটানো ।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5222" y="5145768"/>
            <a:ext cx="2408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১. </a:t>
            </a:r>
            <a:r>
              <a:rPr lang="en-US" sz="2800" dirty="0" err="1">
                <a:solidFill>
                  <a:srgbClr val="FF0000"/>
                </a:solidFill>
              </a:rPr>
              <a:t>ফিটকিরি</a:t>
            </a:r>
            <a:r>
              <a:rPr lang="en-US" sz="2800" dirty="0">
                <a:solidFill>
                  <a:srgbClr val="FF0000"/>
                </a:solidFill>
              </a:rPr>
              <a:t> ।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২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 err="1">
                <a:solidFill>
                  <a:srgbClr val="FF0000"/>
                </a:solidFill>
              </a:rPr>
              <a:t>ব্লিচিং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পাউডার</a:t>
            </a:r>
            <a:r>
              <a:rPr lang="en-US" sz="2800" dirty="0">
                <a:solidFill>
                  <a:srgbClr val="FF000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986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6256" y="544486"/>
            <a:ext cx="485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শূণ্যস্থান</a:t>
            </a:r>
            <a:r>
              <a:rPr lang="en-US" sz="4000" dirty="0"/>
              <a:t> </a:t>
            </a:r>
            <a:r>
              <a:rPr lang="en-US" sz="4000" dirty="0" err="1"/>
              <a:t>পূরণ</a:t>
            </a:r>
            <a:r>
              <a:rPr lang="en-US" sz="4000" dirty="0"/>
              <a:t> </a:t>
            </a:r>
            <a:r>
              <a:rPr lang="en-US" sz="4000" dirty="0" err="1"/>
              <a:t>কর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21640" y="1903817"/>
            <a:ext cx="8420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000" dirty="0" err="1" smtClean="0"/>
              <a:t>মানুষের</a:t>
            </a:r>
            <a:r>
              <a:rPr lang="en-US" sz="3000" dirty="0" smtClean="0"/>
              <a:t> </a:t>
            </a:r>
            <a:r>
              <a:rPr lang="en-US" sz="3000" dirty="0" err="1" smtClean="0"/>
              <a:t>জন্য</a:t>
            </a:r>
            <a:r>
              <a:rPr lang="en-US" sz="3000" dirty="0" smtClean="0"/>
              <a:t> </a:t>
            </a:r>
            <a:r>
              <a:rPr lang="en-US" sz="3000" dirty="0" err="1" smtClean="0"/>
              <a:t>ক্ষতিকর</a:t>
            </a:r>
            <a:r>
              <a:rPr lang="en-US" sz="3000" dirty="0" smtClean="0"/>
              <a:t> </a:t>
            </a:r>
            <a:r>
              <a:rPr lang="en-US" sz="3000" dirty="0" err="1" smtClean="0"/>
              <a:t>নয়</a:t>
            </a:r>
            <a:r>
              <a:rPr lang="en-US" sz="3000" dirty="0" smtClean="0"/>
              <a:t> </a:t>
            </a:r>
            <a:r>
              <a:rPr lang="en-US" sz="3000" dirty="0" err="1" smtClean="0"/>
              <a:t>এমন</a:t>
            </a:r>
            <a:r>
              <a:rPr lang="en-US" sz="3000" dirty="0" smtClean="0"/>
              <a:t> </a:t>
            </a:r>
            <a:r>
              <a:rPr lang="en-US" sz="3000" dirty="0" err="1" smtClean="0"/>
              <a:t>পানিই</a:t>
            </a:r>
            <a:r>
              <a:rPr lang="en-US" sz="3000" dirty="0" smtClean="0"/>
              <a:t> </a:t>
            </a:r>
            <a:r>
              <a:rPr lang="en-US" sz="3000" dirty="0" err="1" smtClean="0"/>
              <a:t>হলো</a:t>
            </a:r>
            <a:r>
              <a:rPr lang="en-US" sz="3000" dirty="0" smtClean="0"/>
              <a:t> ……………………।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sz="30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000" dirty="0" err="1" smtClean="0"/>
              <a:t>পানিকে</a:t>
            </a:r>
            <a:r>
              <a:rPr lang="en-US" sz="3000" dirty="0" smtClean="0"/>
              <a:t> </a:t>
            </a:r>
            <a:r>
              <a:rPr lang="en-US" sz="3000" dirty="0"/>
              <a:t>………………………</a:t>
            </a:r>
            <a:r>
              <a:rPr lang="en-US" sz="3000" dirty="0" err="1"/>
              <a:t>বেশি</a:t>
            </a:r>
            <a:r>
              <a:rPr lang="en-US" sz="3000" dirty="0"/>
              <a:t> </a:t>
            </a:r>
            <a:r>
              <a:rPr lang="en-US" sz="3000" dirty="0" err="1"/>
              <a:t>সময়</a:t>
            </a:r>
            <a:r>
              <a:rPr lang="en-US" sz="3000" dirty="0"/>
              <a:t> </a:t>
            </a:r>
            <a:r>
              <a:rPr lang="en-US" sz="3000" dirty="0" err="1"/>
              <a:t>ধরে</a:t>
            </a:r>
            <a:r>
              <a:rPr lang="en-US" sz="3000" dirty="0"/>
              <a:t> </a:t>
            </a:r>
            <a:r>
              <a:rPr lang="en-US" sz="3000" dirty="0" err="1"/>
              <a:t>ফুটাতে</a:t>
            </a:r>
            <a:r>
              <a:rPr lang="en-US" sz="3000" dirty="0"/>
              <a:t> </a:t>
            </a:r>
            <a:r>
              <a:rPr lang="en-US" sz="3000" dirty="0" err="1"/>
              <a:t>হবে</a:t>
            </a:r>
            <a:r>
              <a:rPr lang="en-US" sz="3000" dirty="0"/>
              <a:t> </a:t>
            </a:r>
            <a:r>
              <a:rPr lang="en-US" sz="3000" dirty="0" smtClean="0"/>
              <a:t>।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sz="30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000" dirty="0" err="1"/>
              <a:t>পানি</a:t>
            </a:r>
            <a:r>
              <a:rPr lang="en-US" sz="3000" dirty="0"/>
              <a:t> </a:t>
            </a:r>
            <a:r>
              <a:rPr lang="en-US" sz="3000" dirty="0" err="1"/>
              <a:t>বিশুদ্ধকরণের</a:t>
            </a:r>
            <a:r>
              <a:rPr lang="en-US" sz="3000" dirty="0"/>
              <a:t> </a:t>
            </a:r>
            <a:r>
              <a:rPr lang="en-US" sz="3000" dirty="0" err="1"/>
              <a:t>একটি</a:t>
            </a:r>
            <a:r>
              <a:rPr lang="en-US" sz="3000" dirty="0"/>
              <a:t> </a:t>
            </a:r>
            <a:r>
              <a:rPr lang="en-US" sz="3000" dirty="0" err="1"/>
              <a:t>রাসায়নিক</a:t>
            </a:r>
            <a:r>
              <a:rPr lang="en-US" sz="3000" dirty="0"/>
              <a:t> </a:t>
            </a:r>
            <a:r>
              <a:rPr lang="en-US" sz="3000" dirty="0" err="1"/>
              <a:t>পদার্থ</a:t>
            </a:r>
            <a:r>
              <a:rPr lang="en-US" sz="3000" dirty="0"/>
              <a:t> </a:t>
            </a:r>
            <a:r>
              <a:rPr lang="en-US" sz="3000" dirty="0" err="1"/>
              <a:t>হলো</a:t>
            </a:r>
            <a:r>
              <a:rPr lang="en-US" sz="3000" dirty="0"/>
              <a:t> </a:t>
            </a:r>
            <a:r>
              <a:rPr lang="en-US" sz="3000" dirty="0" smtClean="0"/>
              <a:t>……………………।</a:t>
            </a:r>
            <a:endParaRPr lang="en-US" sz="3000" dirty="0"/>
          </a:p>
          <a:p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9630077" y="1903817"/>
            <a:ext cx="221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নিরাপদ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পানি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30077" y="2780980"/>
            <a:ext cx="1941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২০ </a:t>
            </a:r>
            <a:r>
              <a:rPr lang="en-US" sz="3000" dirty="0" err="1">
                <a:solidFill>
                  <a:srgbClr val="FF0000"/>
                </a:solidFill>
              </a:rPr>
              <a:t>মিনিটের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0077" y="3658143"/>
            <a:ext cx="1171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ফিটকিরি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37431 -0.0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79861 -0.012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1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33542 -0.0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2099" y="1173773"/>
            <a:ext cx="41570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/>
              <a:t>বাড়ীর</a:t>
            </a:r>
            <a:r>
              <a:rPr lang="en-US" sz="4500" dirty="0"/>
              <a:t> </a:t>
            </a:r>
            <a:r>
              <a:rPr lang="en-US" sz="4500" dirty="0" err="1"/>
              <a:t>কাজ</a:t>
            </a:r>
            <a:endParaRPr lang="en-US" sz="4500" dirty="0"/>
          </a:p>
        </p:txBody>
      </p:sp>
      <p:sp>
        <p:nvSpPr>
          <p:cNvPr id="3" name="TextBox 2"/>
          <p:cNvSpPr txBox="1"/>
          <p:nvPr/>
        </p:nvSpPr>
        <p:spPr>
          <a:xfrm>
            <a:off x="709824" y="2724588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বন্যার</a:t>
            </a:r>
            <a:r>
              <a:rPr lang="en-US" sz="3000" dirty="0"/>
              <a:t> </a:t>
            </a:r>
            <a:r>
              <a:rPr lang="en-US" sz="3000" dirty="0" err="1"/>
              <a:t>সময়</a:t>
            </a:r>
            <a:r>
              <a:rPr lang="en-US" sz="3000" dirty="0"/>
              <a:t> </a:t>
            </a:r>
            <a:r>
              <a:rPr lang="en-US" sz="3000" dirty="0" err="1"/>
              <a:t>পানি</a:t>
            </a:r>
            <a:r>
              <a:rPr lang="en-US" sz="3000" dirty="0"/>
              <a:t> </a:t>
            </a:r>
            <a:r>
              <a:rPr lang="en-US" sz="3000" dirty="0" err="1"/>
              <a:t>কীভাবে</a:t>
            </a:r>
            <a:r>
              <a:rPr lang="en-US" sz="3000" dirty="0"/>
              <a:t> </a:t>
            </a:r>
            <a:r>
              <a:rPr lang="en-US" sz="3000" dirty="0" err="1"/>
              <a:t>নিরাপদ</a:t>
            </a:r>
            <a:r>
              <a:rPr lang="en-US" sz="3000" dirty="0"/>
              <a:t> </a:t>
            </a:r>
            <a:r>
              <a:rPr lang="en-US" sz="3000" dirty="0" err="1"/>
              <a:t>করবে</a:t>
            </a:r>
            <a:r>
              <a:rPr lang="en-US" sz="3000" dirty="0"/>
              <a:t> </a:t>
            </a:r>
            <a:r>
              <a:rPr lang="en-US" sz="3000" dirty="0" err="1"/>
              <a:t>তা</a:t>
            </a:r>
            <a:r>
              <a:rPr lang="en-US" sz="3000" dirty="0"/>
              <a:t> </a:t>
            </a:r>
            <a:r>
              <a:rPr lang="en-US" sz="3000" dirty="0" err="1"/>
              <a:t>চারটি</a:t>
            </a:r>
            <a:r>
              <a:rPr lang="en-US" sz="3000" dirty="0"/>
              <a:t> </a:t>
            </a:r>
            <a:r>
              <a:rPr lang="en-US" sz="3000" dirty="0" err="1"/>
              <a:t>বাক্যে</a:t>
            </a:r>
            <a:r>
              <a:rPr lang="en-US" sz="3000" dirty="0"/>
              <a:t> </a:t>
            </a:r>
            <a:r>
              <a:rPr lang="en-US" sz="3000" dirty="0" err="1"/>
              <a:t>বাড়ী</a:t>
            </a:r>
            <a:r>
              <a:rPr lang="en-US" sz="3000" dirty="0"/>
              <a:t> </a:t>
            </a:r>
            <a:r>
              <a:rPr lang="en-US" sz="3000" dirty="0" err="1"/>
              <a:t>থেকে</a:t>
            </a:r>
            <a:r>
              <a:rPr lang="en-US" sz="3000" dirty="0"/>
              <a:t> </a:t>
            </a:r>
            <a:r>
              <a:rPr lang="en-US" sz="3000" dirty="0" err="1"/>
              <a:t>লিখে</a:t>
            </a:r>
            <a:r>
              <a:rPr lang="en-US" sz="3000" dirty="0"/>
              <a:t> </a:t>
            </a:r>
            <a:r>
              <a:rPr lang="en-US" sz="3000" dirty="0" err="1"/>
              <a:t>নিয়ে</a:t>
            </a:r>
            <a:r>
              <a:rPr lang="en-US" sz="3000" dirty="0"/>
              <a:t> </a:t>
            </a:r>
            <a:r>
              <a:rPr lang="en-US" sz="3000" dirty="0" err="1"/>
              <a:t>আসবে</a:t>
            </a:r>
            <a:r>
              <a:rPr lang="en-US" sz="30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7268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62" y="1564152"/>
            <a:ext cx="4132549" cy="3915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1893" y="1564152"/>
            <a:ext cx="5359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ধন্যবাদ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সবাইকে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1.56545 0.00115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8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299" y="4310176"/>
            <a:ext cx="6488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90" y="884752"/>
            <a:ext cx="60960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7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68" y="532541"/>
            <a:ext cx="4535382" cy="56568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Pentagon 2"/>
          <p:cNvSpPr/>
          <p:nvPr/>
        </p:nvSpPr>
        <p:spPr>
          <a:xfrm>
            <a:off x="888642" y="1596980"/>
            <a:ext cx="2949262" cy="352881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প্রাথমিক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বিজ্ঞান</a:t>
            </a:r>
            <a:endParaRPr lang="en-US" sz="4800" dirty="0" smtClean="0"/>
          </a:p>
          <a:p>
            <a:pPr algn="ctr"/>
            <a:r>
              <a:rPr lang="en-US" sz="4800" dirty="0">
                <a:latin typeface="SutonnyMJ" pitchFamily="2" charset="0"/>
                <a:cs typeface="ArhialkhanMJ" panose="00000400000000000000" pitchFamily="2" charset="0"/>
              </a:rPr>
              <a:t>5</a:t>
            </a:r>
            <a:r>
              <a:rPr lang="en-US" sz="4800" dirty="0" smtClean="0"/>
              <a:t>ম </a:t>
            </a:r>
            <a:r>
              <a:rPr lang="en-US" sz="4800" dirty="0" err="1" smtClean="0"/>
              <a:t>শ্রেণি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544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1006" y="1112608"/>
            <a:ext cx="51698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/>
              <a:t>শিক্ষক</a:t>
            </a:r>
            <a:r>
              <a:rPr lang="en-US" sz="3000" dirty="0"/>
              <a:t> </a:t>
            </a:r>
            <a:r>
              <a:rPr lang="en-US" sz="3000" dirty="0" err="1"/>
              <a:t>পরিচিতি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5243733" y="2561438"/>
            <a:ext cx="3460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সুপর্না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সরকার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তন্ময়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 err="1"/>
              <a:t>ধুলিহর</a:t>
            </a:r>
            <a:r>
              <a:rPr lang="en-US" sz="3000" dirty="0"/>
              <a:t> </a:t>
            </a:r>
            <a:r>
              <a:rPr lang="en-US" sz="3000" dirty="0" err="1"/>
              <a:t>সরকারি</a:t>
            </a:r>
            <a:r>
              <a:rPr lang="en-US" sz="3000" dirty="0"/>
              <a:t> </a:t>
            </a:r>
            <a:r>
              <a:rPr lang="en-US" sz="3000" dirty="0" err="1"/>
              <a:t>প্রা</a:t>
            </a:r>
            <a:r>
              <a:rPr lang="en-US" sz="3000" dirty="0"/>
              <a:t>: </a:t>
            </a:r>
            <a:r>
              <a:rPr lang="en-US" sz="3000" dirty="0" err="1"/>
              <a:t>বিদ্যালয়</a:t>
            </a:r>
            <a:endParaRPr lang="en-US" sz="3000" dirty="0"/>
          </a:p>
          <a:p>
            <a:r>
              <a:rPr lang="en-US" sz="3000" dirty="0" err="1"/>
              <a:t>হোসেনপুর</a:t>
            </a:r>
            <a:r>
              <a:rPr lang="en-US" sz="3000" dirty="0"/>
              <a:t>, </a:t>
            </a:r>
            <a:r>
              <a:rPr lang="en-US" sz="3000" dirty="0" err="1"/>
              <a:t>কিশোরগঞ্জ</a:t>
            </a:r>
            <a:r>
              <a:rPr lang="en-US" sz="3000" dirty="0"/>
              <a:t>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9" y="1816930"/>
            <a:ext cx="3318522" cy="3657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277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790" y="314211"/>
            <a:ext cx="575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আজকের</a:t>
            </a:r>
            <a:r>
              <a:rPr lang="en-US" sz="4800" dirty="0"/>
              <a:t> </a:t>
            </a:r>
            <a:r>
              <a:rPr lang="en-US" sz="4800" dirty="0" err="1"/>
              <a:t>পাঠ</a:t>
            </a:r>
            <a:endParaRPr lang="en-US" sz="4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3742048"/>
              </p:ext>
            </p:extLst>
          </p:nvPr>
        </p:nvGraphicFramePr>
        <p:xfrm>
          <a:off x="-1584101" y="1396999"/>
          <a:ext cx="12003110" cy="492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7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DF77F0-2473-4C79-A8B1-F702C043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9DDF77F0-2473-4C79-A8B1-F702C043D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DDF77F0-2473-4C79-A8B1-F702C043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DDF77F0-2473-4C79-A8B1-F702C043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7DDAF8-7454-4F8F-955C-AA2A0286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2F7DDAF8-7454-4F8F-955C-AA2A02866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2F7DDAF8-7454-4F8F-955C-AA2A0286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F7DDAF8-7454-4F8F-955C-AA2A0286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CA3F49-C96C-4BB0-A4E2-2ACE2D1E8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34CA3F49-C96C-4BB0-A4E2-2ACE2D1E8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34CA3F49-C96C-4BB0-A4E2-2ACE2D1E8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34CA3F49-C96C-4BB0-A4E2-2ACE2D1E8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528642-F17A-44C2-9CD9-A2D63B7EE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3C528642-F17A-44C2-9CD9-A2D63B7EE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3C528642-F17A-44C2-9CD9-A2D63B7EE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3C528642-F17A-44C2-9CD9-A2D63B7EE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13CAF1-C5C0-4503-B1F2-AA93D21A4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AC13CAF1-C5C0-4503-B1F2-AA93D21A4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AC13CAF1-C5C0-4503-B1F2-AA93D21A4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AC13CAF1-C5C0-4503-B1F2-AA93D21A4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6B58F5-9555-4958-9736-F312F8B09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396B58F5-9555-4958-9736-F312F8B09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396B58F5-9555-4958-9736-F312F8B09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396B58F5-9555-4958-9736-F312F8B09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29C1A4-6DCD-4AB0-9BD6-E14D06E33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0829C1A4-6DCD-4AB0-9BD6-E14D06E33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0829C1A4-6DCD-4AB0-9BD6-E14D06E33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0829C1A4-6DCD-4AB0-9BD6-E14D06E33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956A9A-0DD9-4545-B0C9-5369F92A3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6B956A9A-0DD9-4545-B0C9-5369F92A3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6B956A9A-0DD9-4545-B0C9-5369F92A3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6B956A9A-0DD9-4545-B0C9-5369F92A3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614412" y="540912"/>
            <a:ext cx="3709115" cy="229244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শিখনফল</a:t>
            </a:r>
            <a:endParaRPr lang="en-US" sz="5400" dirty="0"/>
          </a:p>
        </p:txBody>
      </p:sp>
      <p:sp>
        <p:nvSpPr>
          <p:cNvPr id="5" name="Horizontal Scroll 4"/>
          <p:cNvSpPr/>
          <p:nvPr/>
        </p:nvSpPr>
        <p:spPr>
          <a:xfrm>
            <a:off x="734095" y="3400023"/>
            <a:ext cx="7624293" cy="1223492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৩.৫.১  </a:t>
            </a:r>
            <a:r>
              <a:rPr lang="en-US" sz="3600" dirty="0" err="1"/>
              <a:t>পানি</a:t>
            </a:r>
            <a:r>
              <a:rPr lang="en-US" sz="3600" dirty="0"/>
              <a:t> </a:t>
            </a:r>
            <a:r>
              <a:rPr lang="en-US" sz="3600" dirty="0" err="1"/>
              <a:t>শোধন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</a:t>
            </a:r>
            <a:r>
              <a:rPr lang="en-US" sz="3600" dirty="0" err="1"/>
              <a:t>নিরাপদ</a:t>
            </a:r>
            <a:r>
              <a:rPr lang="en-US" sz="3600" dirty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036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870" y="461869"/>
            <a:ext cx="619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ছবিতে</a:t>
            </a:r>
            <a:r>
              <a:rPr lang="en-US" sz="4400" dirty="0"/>
              <a:t> </a:t>
            </a:r>
            <a:r>
              <a:rPr lang="en-US" sz="4400" dirty="0" err="1"/>
              <a:t>কী</a:t>
            </a:r>
            <a:r>
              <a:rPr lang="en-US" sz="4400" dirty="0"/>
              <a:t> </a:t>
            </a:r>
            <a:r>
              <a:rPr lang="en-US" sz="4400" dirty="0" err="1"/>
              <a:t>দেখতে</a:t>
            </a:r>
            <a:r>
              <a:rPr lang="en-US" sz="4400" dirty="0"/>
              <a:t> </a:t>
            </a:r>
            <a:r>
              <a:rPr lang="en-US" sz="4400" dirty="0" err="1"/>
              <a:t>পাচ্ছ</a:t>
            </a:r>
            <a:r>
              <a:rPr lang="en-US" sz="4400" dirty="0"/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88" y="2255930"/>
            <a:ext cx="1980053" cy="19800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6" y="2133016"/>
            <a:ext cx="2971551" cy="21029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17" y="1977303"/>
            <a:ext cx="2140508" cy="2258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964604" y="4489564"/>
            <a:ext cx="190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ময়লা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পানি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294683" y="4527330"/>
            <a:ext cx="134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ছাঁকনি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516710" y="4546126"/>
            <a:ext cx="224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পরিস্কার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29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8241" y="295073"/>
            <a:ext cx="3927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ছবিতে</a:t>
            </a:r>
            <a:r>
              <a:rPr lang="en-US" sz="4000" dirty="0"/>
              <a:t> </a:t>
            </a:r>
            <a:r>
              <a:rPr lang="en-US" sz="4000" dirty="0" err="1"/>
              <a:t>কী</a:t>
            </a:r>
            <a:r>
              <a:rPr lang="en-US" sz="4000" dirty="0"/>
              <a:t> </a:t>
            </a:r>
            <a:r>
              <a:rPr lang="en-US" sz="4000" dirty="0" err="1"/>
              <a:t>দেখতে</a:t>
            </a:r>
            <a:r>
              <a:rPr lang="en-US" sz="4000" dirty="0"/>
              <a:t> </a:t>
            </a:r>
            <a:r>
              <a:rPr lang="en-US" sz="4000" dirty="0" err="1"/>
              <a:t>পাচ্ছ</a:t>
            </a:r>
            <a:r>
              <a:rPr lang="en-US" sz="4000" dirty="0"/>
              <a:t> </a:t>
            </a:r>
            <a:r>
              <a:rPr lang="en-US" sz="32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2358" y="5739357"/>
            <a:ext cx="280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থিতানো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প্রক্রিয়া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67" y="1362053"/>
            <a:ext cx="4043176" cy="40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3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678" y="378552"/>
            <a:ext cx="650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ছবিতে</a:t>
            </a:r>
            <a:r>
              <a:rPr lang="en-US" sz="4400" dirty="0"/>
              <a:t> </a:t>
            </a:r>
            <a:r>
              <a:rPr lang="en-US" sz="4400" dirty="0" err="1"/>
              <a:t>কী</a:t>
            </a:r>
            <a:r>
              <a:rPr lang="en-US" sz="4400" dirty="0"/>
              <a:t> </a:t>
            </a:r>
            <a:r>
              <a:rPr lang="en-US" sz="4400" dirty="0" err="1"/>
              <a:t>দেখতে</a:t>
            </a:r>
            <a:r>
              <a:rPr lang="en-US" sz="4400" dirty="0"/>
              <a:t> </a:t>
            </a:r>
            <a:r>
              <a:rPr lang="en-US" sz="4400" dirty="0" err="1"/>
              <a:t>পাচ্ছ</a:t>
            </a:r>
            <a:r>
              <a:rPr lang="en-US" sz="4400" dirty="0"/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3721" y="5458869"/>
            <a:ext cx="410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পানিকে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ফুটিয়ে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বিশুদ্ধকরণ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49" y="1071179"/>
            <a:ext cx="3236976" cy="4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4516</TotalTime>
  <Words>241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ArhialkhanMJ</vt:lpstr>
      <vt:lpstr>Arial</vt:lpstr>
      <vt:lpstr>Calibri</vt:lpstr>
      <vt:lpstr>Calibri Light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sarkar</dc:creator>
  <cp:lastModifiedBy>sumon sarkar</cp:lastModifiedBy>
  <cp:revision>41</cp:revision>
  <dcterms:created xsi:type="dcterms:W3CDTF">2020-03-24T14:40:12Z</dcterms:created>
  <dcterms:modified xsi:type="dcterms:W3CDTF">2020-03-28T10:35:50Z</dcterms:modified>
</cp:coreProperties>
</file>