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8" r:id="rId2"/>
    <p:sldId id="279" r:id="rId3"/>
    <p:sldId id="257" r:id="rId4"/>
    <p:sldId id="258" r:id="rId5"/>
    <p:sldId id="276" r:id="rId6"/>
    <p:sldId id="270" r:id="rId7"/>
    <p:sldId id="273" r:id="rId8"/>
    <p:sldId id="271" r:id="rId9"/>
    <p:sldId id="269" r:id="rId10"/>
    <p:sldId id="263" r:id="rId11"/>
    <p:sldId id="275" r:id="rId12"/>
    <p:sldId id="264" r:id="rId13"/>
    <p:sldId id="272" r:id="rId14"/>
    <p:sldId id="277" r:id="rId15"/>
    <p:sldId id="259" r:id="rId16"/>
    <p:sldId id="274" r:id="rId17"/>
    <p:sldId id="261" r:id="rId18"/>
    <p:sldId id="266" r:id="rId19"/>
    <p:sldId id="268" r:id="rId20"/>
    <p:sldId id="267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15E0C-AEE2-4EDA-97F0-F64530EBD580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1DCCF-8358-4FA8-A79E-39A77FEE0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0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/>
              <a:t> সরক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FADF7-6DB7-4FB1-828E-BAF7AA2D801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13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FBA8B0D-5ABC-4B16-92DA-6E189D615B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9661"/>
            <a:ext cx="9144000" cy="5288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74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ir-Pollu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1295400"/>
            <a:ext cx="9067800" cy="36576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76200" y="5029200"/>
            <a:ext cx="9067800" cy="1754326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3600" b="1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কলকারখানার ধোয়া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/>
              <a:t>বায়ু দূষিত হচ্ছে </a:t>
            </a:r>
            <a:endParaRPr lang="en-US" sz="3600" b="1" dirty="0"/>
          </a:p>
          <a:p>
            <a:pPr algn="ctr"/>
            <a:endParaRPr lang="en-US" sz="36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228600"/>
            <a:ext cx="9067800" cy="1107996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চল আরও কিছু ছবি দেখি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ater-pollution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03977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0" y="5105400"/>
            <a:ext cx="9144000" cy="646331"/>
          </a:xfrm>
          <a:prstGeom prst="rect">
            <a:avLst/>
          </a:prstGeom>
          <a:solidFill>
            <a:srgbClr val="FFC000"/>
          </a:solidFill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কলকারখানার বর্জ্য     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791200"/>
            <a:ext cx="9144000" cy="707886"/>
          </a:xfrm>
          <a:prstGeom prst="rect">
            <a:avLst/>
          </a:prstGeom>
          <a:solidFill>
            <a:srgbClr val="92D050"/>
          </a:solidFill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পানি দূষিত হচ্ছে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_3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72000" cy="40386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Picture 4" descr="Kuregran12016011912365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0"/>
            <a:ext cx="4343400" cy="40386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685800" y="46482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267200"/>
            <a:ext cx="9067800" cy="1107996"/>
          </a:xfrm>
          <a:prstGeom prst="rect">
            <a:avLst/>
          </a:prstGeom>
          <a:solidFill>
            <a:srgbClr val="92D050"/>
          </a:solidFill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যানবাহনের ধোয়া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410200"/>
            <a:ext cx="9067800" cy="1015663"/>
          </a:xfrm>
          <a:prstGeom prst="rect">
            <a:avLst/>
          </a:prstGeom>
          <a:solidFill>
            <a:srgbClr val="FFC000"/>
          </a:solidFill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বায়ু দূষিত হচ্ছে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6200"/>
            <a:ext cx="4419600" cy="4572000"/>
          </a:xfrm>
          <a:prstGeom prst="rect">
            <a:avLst/>
          </a:prstGeom>
          <a:ln w="571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pic>
        <p:nvPicPr>
          <p:cNvPr id="3" name="Picture 2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76200"/>
            <a:ext cx="4724400" cy="4572000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0" y="5562600"/>
            <a:ext cx="9144000" cy="769441"/>
          </a:xfrm>
          <a:prstGeom prst="rect">
            <a:avLst/>
          </a:prstGeom>
          <a:solidFill>
            <a:srgbClr val="FFC000"/>
          </a:solidFill>
          <a:ln w="571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জলবায়ু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ক্ষতিকর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648200"/>
            <a:ext cx="9144000" cy="830997"/>
          </a:xfrm>
          <a:prstGeom prst="rect">
            <a:avLst/>
          </a:prstGeom>
          <a:solidFill>
            <a:srgbClr val="FFC000"/>
          </a:solidFill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বায়ু দূষিত হচ্ছে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14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327" y="463689"/>
            <a:ext cx="8991600" cy="5632311"/>
          </a:xfrm>
          <a:prstGeom prst="rect">
            <a:avLst/>
          </a:prstGeom>
          <a:solidFill>
            <a:srgbClr val="92D050"/>
          </a:solidFill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/>
              <a:t> </a:t>
            </a:r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প্রাকৃতিক অবস্থান এবং জলবায়ু পরিবর্তনের ফলে বাংলাদেশে যেসব  প্রাকৃতিক দূর্যোগ ঘটে,  আমরা এখন সেগুলোর ছবি দেখব এবং সে সম্পর্কে জানব ।   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gladesh-kuakata-palm-tre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5626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0" y="5562600"/>
            <a:ext cx="9144000" cy="101566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ঝড়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arhow c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67800" cy="51816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219200" y="5410200"/>
            <a:ext cx="6553200" cy="1015663"/>
          </a:xfrm>
          <a:prstGeom prst="rect">
            <a:avLst/>
          </a:prstGeom>
          <a:solidFill>
            <a:srgbClr val="00B050"/>
          </a:solidFill>
          <a:ln w="38100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বন্যা</a:t>
            </a:r>
            <a:r>
              <a:rPr lang="bn-BD" sz="6000" dirty="0" smtClean="0">
                <a:solidFill>
                  <a:schemeClr val="tx1"/>
                </a:solidFill>
              </a:rPr>
              <a:t> 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is-file-photo-shows-bangladeshi-pedestrians-hitching-a-ride-on-a-rickshaw-van-as-they-attempt-to-stay-dry-over-flood-waters-in-the-capital-dhaka-in-2009-513254-photo-1344991943353-1-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3715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0" y="5410200"/>
            <a:ext cx="8534400" cy="523220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জলবায়ুগত কারনে প্রাকৃতিক দুর্যোগের সৃষ্টি হয়েছে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381000"/>
            <a:ext cx="7086600" cy="830997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প্রশ্নোত্তরের মাধ্যমে আলোচনা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905000"/>
            <a:ext cx="7086600" cy="2062103"/>
          </a:xfrm>
          <a:prstGeom prst="rect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প্রশ্নঃ আবহাওয়া বলতে কি বুঝায়?</a:t>
            </a: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উত্তরঃকোন স্থানের স্বল্প সময়ের গড় তাপমাত্রা ও গড় বৃষ্টিপাতকে আবহাওয়া বলে।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4267200"/>
            <a:ext cx="7086600" cy="2123658"/>
          </a:xfrm>
          <a:prstGeom prst="rect">
            <a:avLst/>
          </a:prstGeom>
          <a:solidFill>
            <a:srgbClr val="FFC000"/>
          </a:solidFill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প্রশ্নঃ জলবায়ু বলতে কি বুঝায়?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উত্তরঃ কোন স্থানের আবহাওয়া পরিবর্তনের নির্দিষ্ট ধারাই জলবায়ু।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82220"/>
            <a:ext cx="8991600" cy="1200329"/>
          </a:xfrm>
          <a:prstGeom prst="rect">
            <a:avLst/>
          </a:prstGeom>
          <a:solidFill>
            <a:srgbClr val="92D050"/>
          </a:solidFill>
          <a:ln w="38100">
            <a:solidFill>
              <a:srgbClr val="FFFF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বই সংযোগ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9" y="2346"/>
            <a:ext cx="9144000" cy="1425525"/>
          </a:xfrm>
          <a:solidFill>
            <a:srgbClr val="FF3399"/>
          </a:solidFill>
          <a:ln w="762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53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endParaRPr lang="en-US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371600"/>
            <a:ext cx="4648200" cy="5486400"/>
          </a:xfrm>
          <a:solidFill>
            <a:srgbClr val="92D050"/>
          </a:solidFill>
          <a:ln w="76200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bn-IN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IN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শিক্ষক </a:t>
            </a:r>
            <a:r>
              <a:rPr lang="bn-IN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4000" dirty="0" err="1" smtClean="0">
                <a:ln w="1905"/>
                <a:solidFill>
                  <a:srgbClr val="FF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dirty="0" smtClean="0">
                <a:ln w="1905"/>
                <a:solidFill>
                  <a:srgbClr val="FF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905"/>
                <a:solidFill>
                  <a:srgbClr val="FF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4000" dirty="0" smtClean="0">
                <a:ln w="1905"/>
                <a:solidFill>
                  <a:srgbClr val="FF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905"/>
                <a:solidFill>
                  <a:srgbClr val="FF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কালাম</a:t>
            </a:r>
            <a:r>
              <a:rPr lang="en-US" sz="4000" dirty="0" smtClean="0">
                <a:ln w="1905"/>
                <a:solidFill>
                  <a:srgbClr val="FF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905"/>
                <a:solidFill>
                  <a:srgbClr val="FF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আজাদ</a:t>
            </a:r>
            <a:endParaRPr lang="bn-BD" sz="4000" dirty="0">
              <a:ln w="1905"/>
              <a:solidFill>
                <a:srgbClr val="FF33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4000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endParaRPr lang="bn-BD" sz="400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4000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আটঘরিয়া সরঃপ্র</a:t>
            </a:r>
            <a:r>
              <a:rPr lang="en-US" sz="4000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া</a:t>
            </a:r>
            <a:r>
              <a:rPr lang="bn-BD" sz="4000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</a:t>
            </a:r>
          </a:p>
          <a:p>
            <a:pPr marL="0" indent="0" algn="ctr">
              <a:buNone/>
            </a:pPr>
            <a:r>
              <a:rPr lang="bn-BD" sz="4000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হবিগঞ্জ সদর</a:t>
            </a:r>
            <a:r>
              <a:rPr lang="en-US" sz="4000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 algn="ctr">
              <a:buNone/>
            </a:pPr>
            <a:endParaRPr lang="bn-IN" b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295400"/>
            <a:ext cx="4648200" cy="5562600"/>
          </a:xfrm>
          <a:prstGeom prst="rect">
            <a:avLst/>
          </a:prstGeom>
          <a:solidFill>
            <a:srgbClr val="FF0000"/>
          </a:solidFill>
          <a:ln w="38100">
            <a:solidFill>
              <a:srgbClr val="FF3399"/>
            </a:solidFill>
          </a:ln>
        </p:spPr>
      </p:pic>
    </p:spTree>
    <p:extLst>
      <p:ext uri="{BB962C8B-B14F-4D97-AF65-F5344CB8AC3E}">
        <p14:creationId xmlns:p14="http://schemas.microsoft.com/office/powerpoint/2010/main" val="126934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9067800" cy="1142999"/>
          </a:xfrm>
          <a:solidFill>
            <a:srgbClr val="FFFF00"/>
          </a:solidFill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জলবায়ু পরিবর্তনের মানবসৃষ্ট ৩টি কাজ খাতায় লেখ।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505200"/>
            <a:ext cx="3429000" cy="646331"/>
          </a:xfrm>
          <a:prstGeom prst="rect">
            <a:avLst/>
          </a:prstGeom>
          <a:solidFill>
            <a:srgbClr val="92D050"/>
          </a:solidFill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১) বায়ু দুষন করা।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4267200"/>
            <a:ext cx="3429000" cy="646331"/>
          </a:xfrm>
          <a:prstGeom prst="rect">
            <a:avLst/>
          </a:prstGeom>
          <a:solidFill>
            <a:srgbClr val="00B0F0"/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২)নদী ভরাট করা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105400"/>
            <a:ext cx="3429000" cy="646331"/>
          </a:xfrm>
          <a:prstGeom prst="rect">
            <a:avLst/>
          </a:prstGeom>
          <a:solidFill>
            <a:srgbClr val="92D050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৩) গাছ কাটা।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 animBg="1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99261" y="878304"/>
            <a:ext cx="4963026" cy="48126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1200" dirty="0"/>
              <a:t> </a:t>
            </a:r>
            <a:endParaRPr lang="en-US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524" y="1"/>
            <a:ext cx="71156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99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0" y="2174875"/>
            <a:ext cx="9144000" cy="4683125"/>
          </a:xfrm>
          <a:solidFill>
            <a:srgbClr val="FFFF00"/>
          </a:solidFill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sz="32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bn-BD" sz="3600" b="1" dirty="0" smtClean="0">
                <a:solidFill>
                  <a:srgbClr val="002060"/>
                </a:solidFill>
              </a:rPr>
              <a:t>শ্রে</a:t>
            </a:r>
            <a:r>
              <a:rPr lang="en-US" sz="3600" b="1" dirty="0" err="1" smtClean="0">
                <a:solidFill>
                  <a:srgbClr val="002060"/>
                </a:solidFill>
              </a:rPr>
              <a:t>ণি</a:t>
            </a:r>
            <a:r>
              <a:rPr lang="bn-BD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: </a:t>
            </a:r>
            <a:r>
              <a:rPr lang="en-US" sz="3600" b="1" dirty="0" err="1" smtClean="0">
                <a:solidFill>
                  <a:srgbClr val="002060"/>
                </a:solidFill>
              </a:rPr>
              <a:t>পঞ্চম</a:t>
            </a:r>
            <a:endParaRPr lang="bn-BD" sz="36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bn-BD" sz="3600" b="1" dirty="0" smtClean="0">
                <a:solidFill>
                  <a:srgbClr val="002060"/>
                </a:solidFill>
              </a:rPr>
              <a:t>বিষয়ঃ বাংলাদেশ ও বিশ্বপরিচয়</a:t>
            </a:r>
          </a:p>
          <a:p>
            <a:pPr algn="ctr">
              <a:buNone/>
            </a:pPr>
            <a:r>
              <a:rPr lang="bn-BD" sz="3600" b="1" dirty="0" smtClean="0">
                <a:solidFill>
                  <a:srgbClr val="002060"/>
                </a:solidFill>
              </a:rPr>
              <a:t>পাঠ্যাংশঃ কোন স্থানের------রয়েছে।</a:t>
            </a:r>
          </a:p>
          <a:p>
            <a:pPr algn="ctr">
              <a:buNone/>
            </a:pPr>
            <a:r>
              <a:rPr lang="bn-BD" sz="3600" b="1" dirty="0" smtClean="0">
                <a:solidFill>
                  <a:srgbClr val="002060"/>
                </a:solidFill>
              </a:rPr>
              <a:t>সময়ঃ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</a:t>
            </a:r>
            <a:r>
              <a:rPr lang="bn-BD" sz="3600" b="1" dirty="0" smtClean="0">
                <a:solidFill>
                  <a:srgbClr val="002060"/>
                </a:solidFill>
              </a:rPr>
              <a:t>মিনিট</a:t>
            </a:r>
          </a:p>
          <a:p>
            <a:pPr>
              <a:buNone/>
            </a:pPr>
            <a:endParaRPr lang="en-US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1143000"/>
          </a:xfr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6600" dirty="0" smtClean="0"/>
              <a:t>শিখনফল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  <a:solidFill>
            <a:srgbClr val="00B050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1"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lvl="1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>
              <a:buFont typeface="Wingdings" pitchFamily="2" charset="2"/>
              <a:buChar char="v"/>
            </a:pP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১০.১.১ আবহাওয়া বলতে কী বুঝায় তা বর্ণনা করতে পারবে।</a:t>
            </a:r>
          </a:p>
          <a:p>
            <a:pPr>
              <a:buFont typeface="Wingdings" pitchFamily="2" charset="2"/>
              <a:buChar char="v"/>
            </a:pP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১০.১.৪  আবহাওয়া ও জলবায়ু পরিবর্তনের ফলে সৃষ্ট দুর্যোগ সম্পর্কে বলতে পারবে।</a:t>
            </a:r>
            <a:endParaRPr lang="en-US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533400"/>
            <a:ext cx="7620000" cy="769441"/>
          </a:xfrm>
          <a:prstGeom prst="rect">
            <a:avLst/>
          </a:prstGeom>
          <a:solidFill>
            <a:srgbClr val="FFC000"/>
          </a:solidFill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এসো আমরা একটি ভিডিও দেখি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Object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114800" y="3032125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Packager Shell Object" showAsIcon="1" r:id="rId3" imgW="914400" imgH="792360" progId="Package">
                  <p:embed/>
                </p:oleObj>
              </mc:Choice>
              <mc:Fallback>
                <p:oleObj name="Packager Shell Object" showAsIcon="1" r:id="rId3" imgW="914400" imgH="792360" progId="Package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032125"/>
                        <a:ext cx="914400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এসো আমরা ছবি দেখি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 descr="3d-nature-3525-thum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828800"/>
            <a:ext cx="9144000" cy="4038600"/>
          </a:xfrm>
          <a:ln w="38100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676400" y="6019800"/>
            <a:ext cx="6019800" cy="58477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o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44813"/>
            <a:ext cx="9067800" cy="561684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914400" y="6019800"/>
            <a:ext cx="7467600" cy="584775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/>
              <a:t>জলবায়ু</a:t>
            </a:r>
            <a:r>
              <a:rPr lang="bn-BD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5005232819_dc890ebe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343400" cy="55626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4" name="Picture 3" descr="nature-wallpapers-hd-8516-8849-hd-wallpapers-thum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0"/>
            <a:ext cx="4800600" cy="55626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81000" y="5867400"/>
            <a:ext cx="8382000" cy="830997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/>
              <a:t>জলবায়ু</a:t>
            </a:r>
            <a:r>
              <a:rPr lang="bn-BD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763000" cy="2133600"/>
          </a:xfrm>
          <a:solidFill>
            <a:srgbClr val="00B0F0"/>
          </a:solidFill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7300" dirty="0" err="1" smtClean="0"/>
              <a:t>আজকের</a:t>
            </a:r>
            <a:r>
              <a:rPr lang="en-US" sz="7300" dirty="0" smtClean="0"/>
              <a:t> </a:t>
            </a:r>
            <a:r>
              <a:rPr lang="en-US" sz="7300" dirty="0" err="1" smtClean="0"/>
              <a:t>পাঠ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895600"/>
            <a:ext cx="8686800" cy="3657600"/>
          </a:xfr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bn-BD" sz="60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জলবায়ু পরিবর্তন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207</Words>
  <Application>Microsoft Office PowerPoint</Application>
  <PresentationFormat>On-screen Show (4:3)</PresentationFormat>
  <Paragraphs>58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Packager Shell Object</vt:lpstr>
      <vt:lpstr>PowerPoint Presentation</vt:lpstr>
      <vt:lpstr>   পরিচিতি   </vt:lpstr>
      <vt:lpstr>পাঠ পরিচিতি</vt:lpstr>
      <vt:lpstr>শিখনফল</vt:lpstr>
      <vt:lpstr>PowerPoint Presentation</vt:lpstr>
      <vt:lpstr> এসো আমরা ছবি দেখি</vt:lpstr>
      <vt:lpstr>PowerPoint Presentation</vt:lpstr>
      <vt:lpstr>PowerPoint Presentation</vt:lpstr>
      <vt:lpstr>আজকের পাঠ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দলীয়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Jamal-10</dc:creator>
  <cp:lastModifiedBy>doel</cp:lastModifiedBy>
  <cp:revision>153</cp:revision>
  <dcterms:created xsi:type="dcterms:W3CDTF">2006-08-16T00:00:00Z</dcterms:created>
  <dcterms:modified xsi:type="dcterms:W3CDTF">2020-03-28T10:17:46Z</dcterms:modified>
</cp:coreProperties>
</file>