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18"/>
  </p:notesMasterIdLst>
  <p:sldIdLst>
    <p:sldId id="274" r:id="rId2"/>
    <p:sldId id="275" r:id="rId3"/>
    <p:sldId id="258" r:id="rId4"/>
    <p:sldId id="259" r:id="rId5"/>
    <p:sldId id="273" r:id="rId6"/>
    <p:sldId id="263" r:id="rId7"/>
    <p:sldId id="261" r:id="rId8"/>
    <p:sldId id="271" r:id="rId9"/>
    <p:sldId id="264" r:id="rId10"/>
    <p:sldId id="265" r:id="rId11"/>
    <p:sldId id="266" r:id="rId12"/>
    <p:sldId id="267" r:id="rId13"/>
    <p:sldId id="262" r:id="rId14"/>
    <p:sldId id="268" r:id="rId15"/>
    <p:sldId id="269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0066"/>
    <a:srgbClr val="CC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84346" autoAdjust="0"/>
  </p:normalViewPr>
  <p:slideViewPr>
    <p:cSldViewPr snapToGrid="0">
      <p:cViewPr varScale="1">
        <p:scale>
          <a:sx n="61" d="100"/>
          <a:sy n="61" d="100"/>
        </p:scale>
        <p:origin x="-103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66C6D-548C-4E83-A8E5-F4F81542832E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CA18B-CD5E-4FB1-A201-83A8028B4F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76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/>
              <a:t> সরক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FADF7-6DB7-4FB1-828E-BAF7AA2D801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13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0E845E-AC85-4EFF-B867-967835095A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7ACB035-92E9-458C-B2B0-05012682E0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7729021-8CA0-4B1B-884D-9D0BF8314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8F85-1D0B-4BB2-B638-54F9F0D1CC55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3B23317-E9E6-49EF-AD6D-2FF0869AE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5E0B2DF-45BA-4B60-B49A-9EBE1F5C9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BCB8-E0E9-43B7-B8E4-BA06CD91C5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80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FF17E5-E6D2-4BF1-8710-B0AE98107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AA20CC6-8F6B-41F1-A6BE-183DA5EE78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870F4A6-E9F3-4484-83AC-FB9B37539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8F85-1D0B-4BB2-B638-54F9F0D1CC55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CCB367C-8B8A-48E5-A398-C4C3B048E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781476-B9F4-4C96-86B1-21A26CD5F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BCB8-E0E9-43B7-B8E4-BA06CD91C5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80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A5BFC23-C697-4ECA-8FEE-8D48C3FD3E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57970C3-2ED5-4009-A4ED-8E011930B2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190F9FF-EFF9-4664-9F8C-497281DCF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8F85-1D0B-4BB2-B638-54F9F0D1CC55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8A8FF86-F589-4FB1-A796-F9D6F892C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AC8574-BDC8-4708-A850-0912B05E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BCB8-E0E9-43B7-B8E4-BA06CD91C5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8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5F4589-BB48-46DA-B413-D5D1B4224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9C6490-8DAE-4B0A-A74E-D0E3E4707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0F7839-D065-424C-A1FF-2AEE3D877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8F85-1D0B-4BB2-B638-54F9F0D1CC55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11A0509-460B-4CB1-968C-C1F41290D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6AC8845-C7E1-4F08-9737-7A78B38A3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BCB8-E0E9-43B7-B8E4-BA06CD91C5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57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60E411-B520-40BA-A003-14EAFFFD4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0324797-4837-4FB6-93B0-D1F73628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A65744-A180-4B47-B5BC-7CCFD859E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8F85-1D0B-4BB2-B638-54F9F0D1CC55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4E33BF-390A-4FEA-9A71-88DB81C92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CBE200D-F866-47DE-951E-31FB1FA91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BCB8-E0E9-43B7-B8E4-BA06CD91C5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51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9106A7-0A28-414D-BC68-416951C41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677EAA-DAB7-40DE-8A4E-A03132802E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0CC9144-9524-47C0-A414-526328816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7F51984-169A-40CD-8F40-0442338E5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8F85-1D0B-4BB2-B638-54F9F0D1CC55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8F3FFD0-74EC-4A2D-A02F-DE29EAB2F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5926114-5D87-4236-A072-7094B8E2E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BCB8-E0E9-43B7-B8E4-BA06CD91C5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33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EDA0ED-FE9F-4E66-A7D0-302866DF6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7DB57AF-0C6C-40A3-A78F-82C357510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9830EF5-75EA-4FC2-A1BA-ED2CD0353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2FE711C-CA0C-46E0-9388-C3D1EC133D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967307A-4665-4180-B523-7DFE50D66B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E0A2ABE-67C0-496B-90FE-24D32DDD8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8F85-1D0B-4BB2-B638-54F9F0D1CC55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5799258-243F-4063-B0DB-0BA0EF99F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7226A52-39B0-49AF-8DFD-E402A4E14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BCB8-E0E9-43B7-B8E4-BA06CD91C5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93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72A67C-5011-48DB-8F91-61BA56DA0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CA8275D-CDB2-43EF-BC47-EC9699CFA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8F85-1D0B-4BB2-B638-54F9F0D1CC55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68C96BB-BB82-4FDF-AB87-C73B66BBB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7B14C8A-5ECA-4CDD-94C4-454253CA5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BCB8-E0E9-43B7-B8E4-BA06CD91C5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661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EBF4E58-E539-46C0-81F2-1D24C4381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8F85-1D0B-4BB2-B638-54F9F0D1CC55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764190B-D35E-459F-BD0E-2736E65DD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7BFBAF5-D883-48A6-A1B5-4F96AA789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BCB8-E0E9-43B7-B8E4-BA06CD91C5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12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2E9528-4834-401E-8B2C-29D23E3FC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A2588A-FE76-4220-A607-5C6050A9F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59A8546-F81B-4FC3-A080-373BF40B3B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3C4B8D0-D626-411A-A99E-CEEEE2553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8F85-1D0B-4BB2-B638-54F9F0D1CC55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87F5751-1031-4E15-9220-D05A8ECB7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D6B2D11-081C-4E73-94B8-548072966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BCB8-E0E9-43B7-B8E4-BA06CD91C5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71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7DD6F5-D3AD-4698-80D0-D60B6CAEA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552A041-E87E-4087-BFDE-3527C4671D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A433F7B-1947-4718-8C09-37D08271C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BB300A6-224B-472E-A6C8-6A5B8576E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8F85-1D0B-4BB2-B638-54F9F0D1CC55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5F67C16-6E94-43C7-B035-8A5B1E33C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3952F5A-3F3E-4D35-8D50-798DB0C43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BCB8-E0E9-43B7-B8E4-BA06CD91C5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89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674D42D-FBEC-4871-B979-FFABD259B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6B02347-C291-42FF-B022-750049F24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A600C7-4CB0-4959-AAE1-744EA51A1F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08F85-1D0B-4BB2-B638-54F9F0D1CC55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7D51D56-0FF7-4A46-ABAD-3D265D7085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EDFE105-837D-4FA0-98EF-C3755626B8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2BCB8-E0E9-43B7-B8E4-BA06CD91C5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9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12192000" cy="1569660"/>
          </a:xfrm>
          <a:prstGeom prst="rect">
            <a:avLst/>
          </a:prstGeom>
          <a:solidFill>
            <a:srgbClr val="FFC0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BD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FBA8B0D-5ABC-4B16-92DA-6E189D615B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9661"/>
            <a:ext cx="12192000" cy="5288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64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211016" y="1688123"/>
            <a:ext cx="3305907" cy="2602523"/>
          </a:xfrm>
          <a:prstGeom prst="wedgeEllipseCallou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কালো দল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629465" y="2419644"/>
            <a:ext cx="2194560" cy="1659988"/>
          </a:xfrm>
          <a:prstGeom prst="rightArrow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6246055" y="2293034"/>
            <a:ext cx="5486400" cy="3277772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খরার ফলে আমাদের কি কি সমস্যা হতে পারে আলোচনা করো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Program Files (x86)\Microsoft Office\MEDIA\CAGCAT10\j023301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54327" y="228600"/>
            <a:ext cx="2574202" cy="1828800"/>
          </a:xfrm>
          <a:prstGeom prst="ellipse">
            <a:avLst/>
          </a:prstGeom>
          <a:ln w="63500" cap="rnd">
            <a:solidFill>
              <a:srgbClr val="FF0066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irect Access Storage 2"/>
          <p:cNvSpPr/>
          <p:nvPr/>
        </p:nvSpPr>
        <p:spPr>
          <a:xfrm>
            <a:off x="2554015" y="173421"/>
            <a:ext cx="7448114" cy="1388092"/>
          </a:xfrm>
          <a:prstGeom prst="flowChartMagneticDrum">
            <a:avLst/>
          </a:prstGeom>
          <a:solidFill>
            <a:srgbClr val="00B0F0"/>
          </a:solidFill>
          <a:ln w="57150">
            <a:solidFill>
              <a:srgbClr val="FF0066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87367" y="2191407"/>
            <a:ext cx="8853914" cy="1938992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বাংলাদেশের কোন অঞ্চলে খরার পরিমান বেশি?</a:t>
            </a:r>
          </a:p>
          <a:p>
            <a:r>
              <a:rPr lang="bn-IN" sz="4000" dirty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(ক)উত্তর-পূর্বাঞ্চল               (খ)উত্তর-পশ্চিমাঞ্চল</a:t>
            </a:r>
          </a:p>
          <a:p>
            <a:r>
              <a:rPr lang="bn-IN" sz="4000" dirty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(গ)দক্ষিণ-পূর্বাঞ্চল              (ঘ)দক্ষিণ-পশ্চিমাঞ্চল</a:t>
            </a:r>
            <a:endParaRPr lang="en-US" sz="4000" dirty="0">
              <a:solidFill>
                <a:srgbClr val="CC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87367" y="5275385"/>
            <a:ext cx="8853914" cy="646331"/>
          </a:xfrm>
          <a:prstGeom prst="rect">
            <a:avLst/>
          </a:prstGeom>
          <a:solidFill>
            <a:srgbClr val="FF0066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উত্তরঃ(খ</a:t>
            </a:r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উত্তর-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পশ্চিমাঞ্চল</a:t>
            </a:r>
            <a:r>
              <a:rPr lang="bn-IN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4905" y="422031"/>
            <a:ext cx="8412480" cy="1569660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কলকারখানার বায়ু দূষনের ফলে কি বৃদ্ধি পায়?</a:t>
            </a:r>
          </a:p>
          <a:p>
            <a:r>
              <a:rPr lang="bn-IN" sz="32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(ক)বৃষ্টি                         (খ)মেঘ</a:t>
            </a:r>
          </a:p>
          <a:p>
            <a:r>
              <a:rPr lang="bn-IN" sz="32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(গ)কুয়াশা                      (ঘ)তাপমাত্রা</a:t>
            </a:r>
            <a:endParaRPr lang="en-US" sz="3200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6431" y="2124222"/>
            <a:ext cx="8510954" cy="646331"/>
          </a:xfrm>
          <a:prstGeom prst="rect">
            <a:avLst/>
          </a:prstGeom>
          <a:solidFill>
            <a:srgbClr val="00B0F0"/>
          </a:solidFill>
          <a:ln w="57150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উত্তরঃ(ঘ)তাপমাত্রা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5243" y="3094892"/>
            <a:ext cx="8342142" cy="1569660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খরার ফলে নিচের কোনটি ঘটে?</a:t>
            </a:r>
          </a:p>
          <a:p>
            <a:r>
              <a:rPr lang="bn-IN" sz="3200" dirty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(ক)ফসল ভালো ফলে            (খ)ফসল ভালো ফলে না</a:t>
            </a:r>
          </a:p>
          <a:p>
            <a:r>
              <a:rPr lang="bn-IN" sz="3200" dirty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(গ)পানি পাওয়া যায়               (ঘ)মাঠ শুকায় না</a:t>
            </a:r>
            <a:endParaRPr lang="en-US" sz="3200" dirty="0">
              <a:solidFill>
                <a:srgbClr val="CC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34905" y="5444197"/>
            <a:ext cx="8412480" cy="707886"/>
          </a:xfrm>
          <a:prstGeom prst="rect">
            <a:avLst/>
          </a:prstGeom>
          <a:solidFill>
            <a:srgbClr val="00B0F0"/>
          </a:solidFill>
          <a:ln w="57150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উত্তরঃ(খ)ফসল ভালো ফলে না।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1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6265" y="2307102"/>
            <a:ext cx="10860258" cy="1754326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৫২ </a:t>
            </a:r>
            <a:r>
              <a:rPr lang="en-US" sz="54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পৃষ্ঠা</a:t>
            </a: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খোল</a:t>
            </a: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পাঠাংশটি</a:t>
            </a: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নিরবে</a:t>
            </a: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পড়ো</a:t>
            </a: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07470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2868" y="717452"/>
            <a:ext cx="8159261" cy="1446550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bn-IN" sz="8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8969" y="2729132"/>
            <a:ext cx="11685723" cy="2308324"/>
          </a:xfrm>
          <a:prstGeom prst="rect">
            <a:avLst/>
          </a:prstGeom>
          <a:solidFill>
            <a:srgbClr val="CC0099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dirty="0">
                <a:latin typeface="NikoshBAN" pitchFamily="2" charset="0"/>
                <a:cs typeface="NikoshBAN" pitchFamily="2" charset="0"/>
              </a:rPr>
              <a:t>খরার ফলে কি কি সমস্যা হতে পারে দুটি বাক্য লিখ?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 advTm="0">
    <p:wheel spokes="8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3601329" y="478302"/>
            <a:ext cx="5387926" cy="1730326"/>
          </a:xfrm>
          <a:prstGeom prst="wave">
            <a:avLst/>
          </a:prstGeom>
          <a:solidFill>
            <a:srgbClr val="FF0066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পরিকল্পিত কাজ</a:t>
            </a:r>
            <a:endParaRPr lang="en-US" sz="5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Predefined Process 2"/>
          <p:cNvSpPr/>
          <p:nvPr/>
        </p:nvSpPr>
        <p:spPr>
          <a:xfrm>
            <a:off x="0" y="2616590"/>
            <a:ext cx="11943472" cy="4241409"/>
          </a:xfrm>
          <a:prstGeom prst="flowChartPredefinedProcess">
            <a:avLst/>
          </a:prstGeom>
          <a:solidFill>
            <a:srgbClr val="CC0099"/>
          </a:solidFill>
          <a:ln w="571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বাংলাদেশের মানচিত্র একেঁ খরা প্রবন অঞ্চল চিহ্নিত কর</a:t>
            </a: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184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48232" y="451126"/>
            <a:ext cx="520504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2" y="2345"/>
            <a:ext cx="12192000" cy="1425525"/>
          </a:xfrm>
          <a:solidFill>
            <a:srgbClr val="FF3399"/>
          </a:solidFill>
          <a:ln w="762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0" indent="0" algn="ctr"/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                                                                </a:t>
            </a:r>
            <a:r>
              <a:rPr lang="bn-IN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শিক্ষক </a:t>
            </a:r>
            <a:r>
              <a:rPr lang="bn-IN" sz="4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53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endParaRPr lang="en-US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371600"/>
            <a:ext cx="6197600" cy="5486400"/>
          </a:xfrm>
          <a:solidFill>
            <a:srgbClr val="92D050"/>
          </a:solidFill>
          <a:ln w="76200"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bn-IN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endParaRPr lang="en-US" sz="4000" dirty="0" smtClean="0">
              <a:ln w="1905"/>
              <a:solidFill>
                <a:srgbClr val="FF33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sz="4000" dirty="0" err="1" smtClean="0">
                <a:ln w="1905"/>
                <a:solidFill>
                  <a:srgbClr val="FF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000" dirty="0" smtClean="0">
                <a:ln w="1905"/>
                <a:solidFill>
                  <a:srgbClr val="FF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905"/>
                <a:solidFill>
                  <a:srgbClr val="FF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আবুল</a:t>
            </a:r>
            <a:r>
              <a:rPr lang="en-US" sz="4000" dirty="0" smtClean="0">
                <a:ln w="1905"/>
                <a:solidFill>
                  <a:srgbClr val="FF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905"/>
                <a:solidFill>
                  <a:srgbClr val="FF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কালাম</a:t>
            </a:r>
            <a:r>
              <a:rPr lang="en-US" sz="4000" dirty="0" smtClean="0">
                <a:ln w="1905"/>
                <a:solidFill>
                  <a:srgbClr val="FF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905"/>
                <a:solidFill>
                  <a:srgbClr val="FF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আজাদ</a:t>
            </a:r>
            <a:endParaRPr lang="bn-BD" sz="4000" dirty="0">
              <a:ln w="1905"/>
              <a:solidFill>
                <a:srgbClr val="FF33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sz="4000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endParaRPr lang="bn-BD" sz="400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BD" sz="4000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আটঘরিয়া সরঃপ্র</a:t>
            </a:r>
            <a:r>
              <a:rPr lang="en-US" sz="4000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া</a:t>
            </a:r>
            <a:r>
              <a:rPr lang="bn-BD" sz="4000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</a:t>
            </a:r>
          </a:p>
          <a:p>
            <a:pPr marL="0" indent="0" algn="ctr">
              <a:buNone/>
            </a:pPr>
            <a:r>
              <a:rPr lang="bn-BD" sz="4000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হবিগঞ্জ সদর</a:t>
            </a:r>
            <a:r>
              <a:rPr lang="en-US" sz="4000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 algn="ctr">
              <a:buNone/>
            </a:pPr>
            <a:endParaRPr lang="bn-IN" b="1" u="sng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400" y="1295400"/>
            <a:ext cx="6197600" cy="5562600"/>
          </a:xfrm>
          <a:prstGeom prst="rect">
            <a:avLst/>
          </a:prstGeom>
          <a:solidFill>
            <a:srgbClr val="FF0000"/>
          </a:solidFill>
          <a:ln w="38100">
            <a:solidFill>
              <a:srgbClr val="FF3399"/>
            </a:solidFill>
          </a:ln>
        </p:spPr>
      </p:pic>
    </p:spTree>
    <p:extLst>
      <p:ext uri="{BB962C8B-B14F-4D97-AF65-F5344CB8AC3E}">
        <p14:creationId xmlns:p14="http://schemas.microsoft.com/office/powerpoint/2010/main" val="2737767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818" y="541170"/>
            <a:ext cx="12042182" cy="1200329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7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9818" y="1973973"/>
            <a:ext cx="12042182" cy="3416320"/>
          </a:xfrm>
          <a:prstGeom prst="rect">
            <a:avLst/>
          </a:prstGeom>
          <a:solidFill>
            <a:srgbClr val="FF0066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৫ম</a:t>
            </a:r>
            <a:endParaRPr lang="bn-IN" sz="3600" dirty="0">
              <a:solidFill>
                <a:srgbClr val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 </a:t>
            </a:r>
            <a:r>
              <a:rPr lang="bn-IN" sz="3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বিশ্ব পরিচিয়</a:t>
            </a:r>
          </a:p>
          <a:p>
            <a:pPr algn="ctr"/>
            <a:r>
              <a:rPr lang="bn-IN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জলবায়ু</a:t>
            </a:r>
            <a:r>
              <a:rPr lang="en-US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bn-IN" sz="3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দুর্যোগ</a:t>
            </a:r>
          </a:p>
          <a:p>
            <a:pPr algn="ctr"/>
            <a:r>
              <a:rPr lang="bn-IN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পৃষ্ঠাঃ</a:t>
            </a:r>
            <a:r>
              <a:rPr lang="en-US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৫২</a:t>
            </a:r>
            <a:endParaRPr lang="bn-IN" sz="3600" dirty="0">
              <a:solidFill>
                <a:srgbClr val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পাঠাংশঃ</a:t>
            </a:r>
            <a:r>
              <a:rPr lang="en-US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খরা</a:t>
            </a:r>
            <a:endParaRPr lang="bn-IN" sz="3600" dirty="0">
              <a:solidFill>
                <a:srgbClr val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৫০ মিনিট</a:t>
            </a:r>
            <a:endParaRPr lang="bn-IN" sz="3600" dirty="0">
              <a:solidFill>
                <a:srgbClr val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90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6031" y="474350"/>
            <a:ext cx="7869836" cy="2215991"/>
          </a:xfrm>
          <a:prstGeom prst="rect">
            <a:avLst/>
          </a:prstGeom>
          <a:solidFill>
            <a:srgbClr val="FF0066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13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0979" y="3310273"/>
            <a:ext cx="10921369" cy="1200329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১০.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১.৪ 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আবহাওয়া ও জলবায়ু পরিবর্তনের ফলে সৃষ্ট দুর্যোগ সম্পর্কে বলতে পারবে।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0979" y="4896128"/>
            <a:ext cx="10921369" cy="1077218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১০.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১.৬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দুর্যোগ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প্রবন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অঞ্চল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সেখানে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</a:t>
            </a:r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ষ্ট সমস্যা সম্পর্কে বলতে পারবে</a:t>
            </a:r>
            <a:r>
              <a:rPr lang="bn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52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70767"/>
            <a:ext cx="12192000" cy="2123658"/>
          </a:xfrm>
          <a:prstGeom prst="rect">
            <a:avLst/>
          </a:prstGeom>
          <a:solidFill>
            <a:srgbClr val="FF0066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গান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গাই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928216"/>
            <a:ext cx="12192000" cy="2554545"/>
          </a:xfrm>
          <a:prstGeom prst="rect">
            <a:avLst/>
          </a:prstGeom>
          <a:solidFill>
            <a:srgbClr val="FF0066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আমাদের দেশটা স্বপ্ন পুরী</a:t>
            </a:r>
          </a:p>
          <a:p>
            <a:pPr algn="ctr"/>
            <a:r>
              <a:rPr lang="bn-IN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সাথি মোদের ফুল পরী</a:t>
            </a:r>
          </a:p>
          <a:p>
            <a:pPr algn="ctr"/>
            <a:r>
              <a:rPr lang="bn-IN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ফুল পরী লাল পরী লাল পরী নীল পরী</a:t>
            </a:r>
          </a:p>
          <a:p>
            <a:pPr algn="ctr"/>
            <a:r>
              <a:rPr lang="bn-IN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সবার সাথে ভাব করি(২)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ari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1999" cy="4231036"/>
          </a:xfrm>
          <a:prstGeom prst="rect">
            <a:avLst/>
          </a:prstGeom>
          <a:ln w="57150">
            <a:solidFill>
              <a:srgbClr val="FF0066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477108" y="4610383"/>
            <a:ext cx="8299938" cy="646331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ছবিতে তোমরা কি কি দেখতে পাচ্ছ?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19311" y="5697415"/>
            <a:ext cx="8412480" cy="707886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এই অবস্থার প্রধান কারন কি?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74418"/>
            <a:ext cx="12192000" cy="3154710"/>
          </a:xfrm>
          <a:prstGeom prst="rect">
            <a:avLst/>
          </a:prstGeom>
          <a:solidFill>
            <a:srgbClr val="00B050"/>
          </a:solidFill>
          <a:ln w="57150">
            <a:solidFill>
              <a:srgbClr val="FFFF0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bliqueTopLeft"/>
              <a:lightRig rig="threePt" dir="t"/>
            </a:scene3d>
          </a:bodyPr>
          <a:lstStyle/>
          <a:p>
            <a:pPr algn="ctr"/>
            <a:r>
              <a:rPr lang="bn-IN" sz="19900" b="1" dirty="0">
                <a:ln w="6600">
                  <a:solidFill>
                    <a:srgbClr val="00206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খরা</a:t>
            </a:r>
            <a:endParaRPr lang="en-US" sz="19900" b="1" dirty="0">
              <a:ln w="6600">
                <a:solidFill>
                  <a:srgbClr val="002060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19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bangla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160217" cy="6857999"/>
          </a:xfrm>
          <a:prstGeom prst="rect">
            <a:avLst/>
          </a:prstGeom>
          <a:solidFill>
            <a:srgbClr val="FF0066"/>
          </a:solidFill>
          <a:ln w="57150">
            <a:solidFill>
              <a:srgbClr val="FFFF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7455877" y="998806"/>
            <a:ext cx="4248443" cy="707886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দিনাজপুর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39465" y="2543907"/>
            <a:ext cx="4248443" cy="707886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রংপুর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79323" y="3976468"/>
            <a:ext cx="4248443" cy="646331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বগুড়া</a:t>
            </a:r>
            <a:endParaRPr lang="en-US" sz="3600" dirty="0">
              <a:solidFill>
                <a:srgbClr val="CC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91046" y="5479366"/>
            <a:ext cx="4248443" cy="646331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রাজশাহী</a:t>
            </a:r>
            <a:endParaRPr lang="en-US" sz="3600" dirty="0">
              <a:solidFill>
                <a:srgbClr val="CC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7-Point Star 6"/>
          <p:cNvSpPr/>
          <p:nvPr/>
        </p:nvSpPr>
        <p:spPr>
          <a:xfrm>
            <a:off x="1167619" y="1420837"/>
            <a:ext cx="661182" cy="520505"/>
          </a:xfrm>
          <a:prstGeom prst="star7">
            <a:avLst>
              <a:gd name="adj" fmla="val 29448"/>
              <a:gd name="hf" fmla="val 102572"/>
              <a:gd name="vf" fmla="val 105210"/>
            </a:avLst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1983545" y="1139483"/>
            <a:ext cx="562707" cy="562708"/>
          </a:xfrm>
          <a:prstGeom prst="star5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4-Point Star 10"/>
          <p:cNvSpPr/>
          <p:nvPr/>
        </p:nvSpPr>
        <p:spPr>
          <a:xfrm>
            <a:off x="2110154" y="1800666"/>
            <a:ext cx="703385" cy="703384"/>
          </a:xfrm>
          <a:prstGeom prst="star4">
            <a:avLst>
              <a:gd name="adj" fmla="val 12500"/>
            </a:avLst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1181686" y="2222695"/>
            <a:ext cx="703386" cy="492370"/>
          </a:xfrm>
          <a:prstGeom prst="star5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237014" y="0"/>
            <a:ext cx="6694715" cy="2053883"/>
          </a:xfrm>
          <a:prstGeom prst="horizontalScroll">
            <a:avLst/>
          </a:prstGeom>
          <a:solidFill>
            <a:srgbClr val="FF0066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542441" y="2391508"/>
            <a:ext cx="3593461" cy="2644726"/>
          </a:xfrm>
          <a:prstGeom prst="cloudCallou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সাদা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দল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276578" y="3179298"/>
            <a:ext cx="1603717" cy="1167619"/>
          </a:xfrm>
          <a:prstGeom prst="rightArrow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 Diagonal Corner Rectangle 5"/>
          <p:cNvSpPr/>
          <p:nvPr/>
        </p:nvSpPr>
        <p:spPr>
          <a:xfrm>
            <a:off x="6527409" y="2677886"/>
            <a:ext cx="4429062" cy="3286815"/>
          </a:xfrm>
          <a:prstGeom prst="round2DiagRect">
            <a:avLst/>
          </a:prstGeom>
          <a:solidFill>
            <a:srgbClr val="FF0066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err="1">
                <a:latin typeface="NikoshBAN" pitchFamily="2" charset="0"/>
                <a:cs typeface="NikoshBAN" pitchFamily="2" charset="0"/>
              </a:rPr>
              <a:t>খরা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করোs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5" name="Picture 2" descr="C:\Program Files (x86)\Microsoft Office\MEDIA\CAGCAT10\j023301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94967" y="267287"/>
            <a:ext cx="2574202" cy="1997612"/>
          </a:xfrm>
          <a:prstGeom prst="ellipse">
            <a:avLst/>
          </a:prstGeom>
          <a:solidFill>
            <a:srgbClr val="FF0066"/>
          </a:solidFill>
          <a:ln w="5715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</TotalTime>
  <Words>233</Words>
  <Application>Microsoft Office PowerPoint</Application>
  <PresentationFormat>Custom</PresentationFormat>
  <Paragraphs>57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                                                                    শিক্ষক পরিচিতি   পরিচিতি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doel</cp:lastModifiedBy>
  <cp:revision>104</cp:revision>
  <dcterms:created xsi:type="dcterms:W3CDTF">2018-02-06T16:54:21Z</dcterms:created>
  <dcterms:modified xsi:type="dcterms:W3CDTF">2020-03-28T15:25:48Z</dcterms:modified>
</cp:coreProperties>
</file>