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image" Target="../media/image101.jpeg"/><Relationship Id="rId4" Type="http://schemas.openxmlformats.org/officeDocument/2006/relationships/image" Target="../media/image131.jpe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DE4BB-DF88-435D-860C-5BC0B413C825}">
      <dsp:nvSpPr>
        <dsp:cNvPr id="0" name=""/>
        <dsp:cNvSpPr/>
      </dsp:nvSpPr>
      <dsp:spPr>
        <a:xfrm>
          <a:off x="0" y="0"/>
          <a:ext cx="8004464" cy="24402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89A81-9259-4144-BB8F-B66A66629E94}">
      <dsp:nvSpPr>
        <dsp:cNvPr id="0" name=""/>
        <dsp:cNvSpPr/>
      </dsp:nvSpPr>
      <dsp:spPr>
        <a:xfrm>
          <a:off x="242338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159E4-B8BC-49D1-9EFA-BDFF6ED63FF9}">
      <dsp:nvSpPr>
        <dsp:cNvPr id="0" name=""/>
        <dsp:cNvSpPr/>
      </dsp:nvSpPr>
      <dsp:spPr>
        <a:xfrm rot="10800000">
          <a:off x="242338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ধর্ম</a:t>
          </a:r>
          <a:endParaRPr lang="en-US" sz="2400" kern="1200" dirty="0"/>
        </a:p>
      </dsp:txBody>
      <dsp:txXfrm rot="10800000">
        <a:off x="296119" y="2440211"/>
        <a:ext cx="1641225" cy="2928700"/>
      </dsp:txXfrm>
    </dsp:sp>
    <dsp:sp modelId="{FA017E6A-8B6F-4E06-A858-B81A2F40459A}">
      <dsp:nvSpPr>
        <dsp:cNvPr id="0" name=""/>
        <dsp:cNvSpPr/>
      </dsp:nvSpPr>
      <dsp:spPr>
        <a:xfrm>
          <a:off x="2166004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E1A9-C712-427E-A6A3-019CD32395DA}">
      <dsp:nvSpPr>
        <dsp:cNvPr id="0" name=""/>
        <dsp:cNvSpPr/>
      </dsp:nvSpPr>
      <dsp:spPr>
        <a:xfrm rot="10800000">
          <a:off x="2166004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বিনোদন</a:t>
          </a:r>
          <a:endParaRPr lang="en-US" sz="2400" kern="1200" dirty="0"/>
        </a:p>
      </dsp:txBody>
      <dsp:txXfrm rot="10800000">
        <a:off x="2219785" y="2440211"/>
        <a:ext cx="1641225" cy="2928700"/>
      </dsp:txXfrm>
    </dsp:sp>
    <dsp:sp modelId="{E114850F-D9DD-4CC0-9A40-5D51BCE67790}">
      <dsp:nvSpPr>
        <dsp:cNvPr id="0" name=""/>
        <dsp:cNvSpPr/>
      </dsp:nvSpPr>
      <dsp:spPr>
        <a:xfrm>
          <a:off x="4089671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FA15C-6FFC-4643-91D1-DF73154C27C4}">
      <dsp:nvSpPr>
        <dsp:cNvPr id="0" name=""/>
        <dsp:cNvSpPr/>
      </dsp:nvSpPr>
      <dsp:spPr>
        <a:xfrm rot="10800000">
          <a:off x="4089671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অর্থনৈতিক</a:t>
          </a:r>
          <a:endParaRPr lang="en-US" sz="2400" kern="1200" dirty="0"/>
        </a:p>
      </dsp:txBody>
      <dsp:txXfrm rot="10800000">
        <a:off x="4143452" y="2440211"/>
        <a:ext cx="1641225" cy="2928700"/>
      </dsp:txXfrm>
    </dsp:sp>
    <dsp:sp modelId="{80EA4DD4-A48B-43B4-95DC-254A51CAADE0}">
      <dsp:nvSpPr>
        <dsp:cNvPr id="0" name=""/>
        <dsp:cNvSpPr/>
      </dsp:nvSpPr>
      <dsp:spPr>
        <a:xfrm>
          <a:off x="6013337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8B66-F7B2-4608-8696-38E791EFA853}">
      <dsp:nvSpPr>
        <dsp:cNvPr id="0" name=""/>
        <dsp:cNvSpPr/>
      </dsp:nvSpPr>
      <dsp:spPr>
        <a:xfrm rot="10800000">
          <a:off x="6013337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শিক্ষা</a:t>
          </a:r>
          <a:endParaRPr lang="en-US" sz="2400" kern="1200" dirty="0"/>
        </a:p>
      </dsp:txBody>
      <dsp:txXfrm rot="10800000">
        <a:off x="6067118" y="2440211"/>
        <a:ext cx="1641225" cy="2928700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05DA-12AA-47FE-B88B-AC859808ADD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22AB-6CB9-4D18-9AAA-90E3A40AD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00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ECA3-B200-47D9-A55A-6070B06DEB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24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7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4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12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5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7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5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8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1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56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0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8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6044-1071-4554-9EBC-DAB0CC0655B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1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18" y="2256817"/>
            <a:ext cx="6814709" cy="4301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94" y="1289154"/>
            <a:ext cx="11347554" cy="52615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229580" y="272375"/>
            <a:ext cx="5739319" cy="2062263"/>
          </a:xfrm>
          <a:prstGeom prst="hear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9614" y="350195"/>
            <a:ext cx="35797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¯^</a:t>
            </a:r>
            <a:r>
              <a:rPr lang="en-US" sz="115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vMZg</a:t>
            </a:r>
            <a:endParaRPr lang="en-US" sz="11500" dirty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3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rriage=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18" y="3087382"/>
            <a:ext cx="4066161" cy="22886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03947" y="479687"/>
            <a:ext cx="8934138" cy="11842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13809" y="359766"/>
            <a:ext cx="8544393" cy="11497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3061" y="447927"/>
            <a:ext cx="631086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†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Rvovq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Kv‡Ri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Qwe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endParaRPr lang="en-US" sz="2800" b="1" dirty="0">
              <a:solidFill>
                <a:srgbClr val="CC3300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8071" y="5678270"/>
            <a:ext cx="4992974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weevn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KZ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cÖKvi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I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4880" y="5651292"/>
            <a:ext cx="8514413" cy="7644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026" y="1918741"/>
            <a:ext cx="4227226" cy="34627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9730" y="1918741"/>
            <a:ext cx="4259704" cy="34627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rriade=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15" y="2216755"/>
            <a:ext cx="3166151" cy="30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5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3" grpId="0" animBg="1"/>
      <p:bldP spid="5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33731" y="344780"/>
            <a:ext cx="8364512" cy="121420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98622" y="479692"/>
            <a:ext cx="8049718" cy="9743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6964" y="429434"/>
            <a:ext cx="724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Rvovq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Kv‡Ri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mgvavb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GB" sz="6000" b="1" dirty="0">
              <a:solidFill>
                <a:srgbClr val="0070C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72" y="1942613"/>
            <a:ext cx="10752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1. </a:t>
            </a:r>
            <a:r>
              <a:rPr lang="en-US" sz="3200" dirty="0" smtClean="0">
                <a:latin typeface="SutonnyMJ" pitchFamily="2" charset="0"/>
              </a:rPr>
              <a:t>GKK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2.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- `y </a:t>
            </a:r>
            <a:r>
              <a:rPr lang="en-US" sz="3200" dirty="0" err="1" smtClean="0">
                <a:latin typeface="SutonnyMJ" pitchFamily="2" charset="0"/>
              </a:rPr>
              <a:t>ai‡Yi</a:t>
            </a:r>
            <a:r>
              <a:rPr lang="en-US" sz="3200" dirty="0" smtClean="0">
                <a:latin typeface="SutonnyMJ" pitchFamily="2" charset="0"/>
              </a:rPr>
              <a:t>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K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</a:rPr>
              <a:t>vgx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L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¯¿x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3. </a:t>
            </a:r>
            <a:r>
              <a:rPr lang="en-US" sz="3200" dirty="0" err="1" smtClean="0">
                <a:latin typeface="SutonnyMJ" pitchFamily="2" charset="0"/>
              </a:rPr>
              <a:t>m‡ivivj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cwjwRwb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4.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</a:rPr>
              <a:t>vgx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5.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Mvôx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6.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jwf‡iU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m‡iv‡iU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7. </a:t>
            </a:r>
            <a:r>
              <a:rPr lang="en-US" sz="3200" dirty="0" err="1" smtClean="0">
                <a:latin typeface="SutonnyMJ" pitchFamily="2" charset="0"/>
              </a:rPr>
              <a:t>ewnwe©evn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AšÍwe©evn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8. </a:t>
            </a:r>
            <a:r>
              <a:rPr lang="en-US" sz="3200" dirty="0" err="1" smtClean="0">
                <a:latin typeface="SutonnyMJ" pitchFamily="2" charset="0"/>
              </a:rPr>
              <a:t>KvwRb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- `y </a:t>
            </a:r>
            <a:r>
              <a:rPr lang="en-US" sz="3200" dirty="0" err="1" smtClean="0">
                <a:latin typeface="SutonnyMJ" pitchFamily="2" charset="0"/>
              </a:rPr>
              <a:t>ai‡Yi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K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c¨vivjvj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KvwRb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L</a:t>
            </a:r>
            <a:r>
              <a:rPr lang="en-US" sz="3200" dirty="0" smtClean="0">
                <a:latin typeface="SutonnyMJ" pitchFamily="2" charset="0"/>
              </a:rPr>
              <a:t>) µ</a:t>
            </a:r>
            <a:r>
              <a:rPr lang="en-US" sz="3200" dirty="0" err="1" smtClean="0">
                <a:latin typeface="SutonnyMJ" pitchFamily="2" charset="0"/>
              </a:rPr>
              <a:t>mKvwRb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9. </a:t>
            </a:r>
            <a:r>
              <a:rPr lang="en-US" sz="3200" dirty="0" err="1" smtClean="0">
                <a:latin typeface="SutonnyMJ" pitchFamily="2" charset="0"/>
              </a:rPr>
              <a:t>Aby‡jvg</a:t>
            </a:r>
            <a:r>
              <a:rPr lang="en-US" sz="3200" dirty="0" smtClean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cÖwZ‡jvg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10. </a:t>
            </a:r>
            <a:r>
              <a:rPr lang="en-US" sz="3200" dirty="0" smtClean="0">
                <a:latin typeface="SutonnyMJ" pitchFamily="2" charset="0"/>
              </a:rPr>
              <a:t>mg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Amg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11.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ivgvw›UK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720" y="1849877"/>
            <a:ext cx="11311837" cy="470707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7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24" y="939411"/>
            <a:ext cx="1222442" cy="937388"/>
          </a:xfrm>
          <a:prstGeom prst="rect">
            <a:avLst/>
          </a:prstGeom>
        </p:spPr>
      </p:pic>
      <p:pic>
        <p:nvPicPr>
          <p:cNvPr id="12" name="Picture 11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39" y="5191966"/>
            <a:ext cx="1862004" cy="1427815"/>
          </a:xfrm>
          <a:prstGeom prst="rect">
            <a:avLst/>
          </a:prstGeom>
        </p:spPr>
      </p:pic>
      <p:pic>
        <p:nvPicPr>
          <p:cNvPr id="9" name="Picture 8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2" y="58365"/>
            <a:ext cx="2578609" cy="1977319"/>
          </a:xfrm>
          <a:prstGeom prst="rect">
            <a:avLst/>
          </a:prstGeom>
        </p:spPr>
      </p:pic>
      <p:pic>
        <p:nvPicPr>
          <p:cNvPr id="8" name="Picture 7" descr="e99acd6e-493e-418b-866c-3f76b66dc178_16x9_788x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75" y="1996635"/>
            <a:ext cx="5083481" cy="3353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6322" y="609165"/>
            <a:ext cx="39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Kv‡Ri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Qwe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61892" y="1994902"/>
            <a:ext cx="5082888" cy="3355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rriage=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9" y="2032877"/>
            <a:ext cx="5092025" cy="3356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516" y="2011116"/>
            <a:ext cx="5082888" cy="3355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7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pona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44058">
            <a:off x="4328496" y="1506554"/>
            <a:ext cx="3217845" cy="363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84050" y="5019472"/>
            <a:ext cx="9533106" cy="134241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3849" y="648090"/>
            <a:ext cx="8799226" cy="1543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8761" y="768012"/>
            <a:ext cx="8544393" cy="1274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3446" y="5223665"/>
            <a:ext cx="664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বিবাহের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গুরুত্বগুলি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GB" sz="5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310" y="901851"/>
            <a:ext cx="281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KvR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4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58386" y="284813"/>
            <a:ext cx="7135318" cy="152899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81" y="254833"/>
            <a:ext cx="6835515" cy="1469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3908" y="2146945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2085" y="449204"/>
            <a:ext cx="280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mgvavb</a:t>
            </a:r>
            <a:endParaRPr lang="en-US" sz="2800" b="1" dirty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311" y="1906622"/>
            <a:ext cx="10523096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‰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RweK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Pvwn`v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c~iY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bvix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-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cyiæ‡li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eÜb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mywó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weev‡ni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gva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¨‡g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cwievi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MVb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nq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Ges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esk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wU‡K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_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v‡K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latin typeface="SutonnyMJ" pitchFamily="2" charset="0"/>
              </a:rPr>
              <a:t>weevn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mvgvwRK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AbvPvi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cÖwZ‡iva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wewfbœ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Mvôxi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NwbôZv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ˆ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Zix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myô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mvgvwRKxKi‡Y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mnvqZv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mšÍv‡bi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cÖwZ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†¯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œn-ggZvi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Rb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¥ †`q|</a:t>
            </a:r>
          </a:p>
          <a:p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713908" y="269727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3908" y="3255367"/>
            <a:ext cx="228600" cy="228600"/>
          </a:xfrm>
          <a:prstGeom prst="ellipse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908" y="3858094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908" y="4424109"/>
            <a:ext cx="228600" cy="22860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908" y="5048949"/>
            <a:ext cx="228600" cy="228600"/>
          </a:xfrm>
          <a:prstGeom prst="ellipse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3908" y="5628069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3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2" grpId="0"/>
      <p:bldP spid="16" grpId="0" animBg="1"/>
      <p:bldP spid="17" grpId="0" animBg="1"/>
      <p:bldP spid="18" grpId="0" animBg="1"/>
      <p:bldP spid="11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77915" y="614597"/>
            <a:ext cx="5921115" cy="1064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02767" y="389744"/>
            <a:ext cx="5471410" cy="1139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49319" y="470940"/>
            <a:ext cx="240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g~j¨vqb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489" y="2148591"/>
            <a:ext cx="520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weev‡ni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Bs‡iwR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cÖwZkã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646" y="1813812"/>
            <a:ext cx="11047751" cy="4062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07885" y="4335882"/>
            <a:ext cx="314794" cy="3147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7885" y="3677587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07885" y="4324662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07885" y="5016705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7885" y="3024439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42415" y="2758192"/>
            <a:ext cx="26532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Ceremony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Wedding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Marriage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Love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527" y="3251587"/>
            <a:ext cx="974360" cy="269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en-US" sz="3200" b="1" dirty="0" smtClean="0">
                <a:latin typeface="SutonnyMJ" pitchFamily="2" charset="0"/>
              </a:rPr>
              <a:t>K.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L.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M.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N.</a:t>
            </a:r>
          </a:p>
          <a:p>
            <a:pPr>
              <a:lnSpc>
                <a:spcPct val="150000"/>
              </a:lnSpc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655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4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s-228637=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09" y="2856207"/>
            <a:ext cx="8710047" cy="33751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4400" y="1031132"/>
            <a:ext cx="10328223" cy="4873722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7699" y="454492"/>
            <a:ext cx="4811842" cy="11842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2442" y="486069"/>
            <a:ext cx="3867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evwoi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5915" y="2056688"/>
            <a:ext cx="792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weevn‡K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mvgvwRK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cÖwZôvb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ejv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†Kb ?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hyw³ †`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LvI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2903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6091" y="299803"/>
            <a:ext cx="2916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ab¨ev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`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pic>
        <p:nvPicPr>
          <p:cNvPr id="6" name="Picture 5" descr="red-roses-draw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343" y="1393316"/>
            <a:ext cx="4208858" cy="5090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01240" y="76200"/>
            <a:ext cx="6705600" cy="6705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 rot="19467868">
            <a:off x="1311964" y="1630017"/>
            <a:ext cx="1252331" cy="103367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 rot="1126010">
            <a:off x="1846910" y="2376877"/>
            <a:ext cx="791260" cy="621695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 rot="577046">
            <a:off x="9047303" y="4599187"/>
            <a:ext cx="852731" cy="609905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577046">
            <a:off x="8320613" y="2160318"/>
            <a:ext cx="800578" cy="681284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rot="577046">
            <a:off x="8697876" y="2600064"/>
            <a:ext cx="1234420" cy="1050479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 rot="577046">
            <a:off x="10353612" y="458715"/>
            <a:ext cx="1234420" cy="105047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 rot="19652214">
            <a:off x="10181197" y="1151354"/>
            <a:ext cx="800578" cy="68128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 rot="2060612">
            <a:off x="1852983" y="3533771"/>
            <a:ext cx="629199" cy="434105"/>
          </a:xfrm>
          <a:prstGeom prst="hear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2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lim==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68" y="-15199"/>
            <a:ext cx="7342732" cy="6873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01" y="2125017"/>
            <a:ext cx="8676101" cy="3263504"/>
          </a:xfrm>
        </p:spPr>
        <p:txBody>
          <a:bodyPr>
            <a:normAutofit/>
          </a:bodyPr>
          <a:lstStyle/>
          <a:p>
            <a:pPr marL="0" lvl="6" indent="0">
              <a:spcBef>
                <a:spcPts val="750"/>
              </a:spcBef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: 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Bqvwnqv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mwjg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cÖfvlK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mgvRweÁvb</a:t>
            </a:r>
            <a:endParaRPr lang="en-US" sz="40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AvBwWqvj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wWwMÖ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K‡jR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ejcyKzi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cywVqv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ivRkvnx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নং</a:t>
            </a:r>
            <a:r>
              <a:rPr lang="bn-IN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০১৭২৩৫১৮৫৩৩</a:t>
            </a:r>
            <a:endParaRPr lang="en-US" sz="3200" b="1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4439" y="2409903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439" y="3116938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39" y="3749026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4439" y="4426080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4439" y="5013194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8396" y="1050581"/>
            <a:ext cx="603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cwiwPwZ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4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84227" y="2413417"/>
            <a:ext cx="9788577" cy="34027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3849" y="2548329"/>
            <a:ext cx="8634335" cy="31179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2908889"/>
            <a:ext cx="6019800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kªwY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GKv`k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welq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mgvRweÁvb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Aa¨vq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: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cÂg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>
              <a:buNone/>
            </a:pP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3500" y="694541"/>
            <a:ext cx="43558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cwiwPwZ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819" y="419721"/>
            <a:ext cx="8619344" cy="13341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riage====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6" y="1926416"/>
            <a:ext cx="6811619" cy="4561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9369" y="1154243"/>
            <a:ext cx="10313233" cy="5306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8761" y="415488"/>
            <a:ext cx="8334531" cy="1379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2722" y="637152"/>
            <a:ext cx="5741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 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†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NvlYvi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bgybv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8" name="Heart 7"/>
          <p:cNvSpPr/>
          <p:nvPr/>
        </p:nvSpPr>
        <p:spPr>
          <a:xfrm rot="19467868">
            <a:off x="1311964" y="1630017"/>
            <a:ext cx="1252331" cy="103367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rot="1126010">
            <a:off x="1846910" y="2376877"/>
            <a:ext cx="791260" cy="621695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 rot="577046">
            <a:off x="9047303" y="4599187"/>
            <a:ext cx="852731" cy="609905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 rot="577046">
            <a:off x="7762674" y="2036331"/>
            <a:ext cx="800578" cy="681284"/>
          </a:xfrm>
          <a:prstGeom prst="hear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 rot="19652214">
            <a:off x="10181197" y="1771287"/>
            <a:ext cx="800578" cy="681284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 rot="577046">
            <a:off x="8914854" y="2600064"/>
            <a:ext cx="1234420" cy="1050479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4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oral-desi6-88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14" y="2506494"/>
            <a:ext cx="5447489" cy="13456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4204" y="741852"/>
            <a:ext cx="9743607" cy="1748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15012" y="1024398"/>
            <a:ext cx="7180289" cy="187743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cvV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NvlYv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latin typeface="RinkiyMJ" pitchFamily="2" charset="0"/>
              <a:cs typeface="RinkiyMJ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8780" y="4514123"/>
            <a:ext cx="581066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: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endParaRPr lang="en-US" sz="66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4223" y="3902537"/>
            <a:ext cx="9743607" cy="21480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cl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700" y="4153711"/>
            <a:ext cx="1104900" cy="1663700"/>
          </a:xfrm>
          <a:prstGeom prst="rect">
            <a:avLst/>
          </a:prstGeom>
        </p:spPr>
      </p:pic>
      <p:pic>
        <p:nvPicPr>
          <p:cNvPr id="9" name="Picture 8" descr="R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78" y="4098229"/>
            <a:ext cx="1552800" cy="18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8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lun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1" y="77820"/>
            <a:ext cx="2388318" cy="2840477"/>
          </a:xfrm>
          <a:prstGeom prst="rect">
            <a:avLst/>
          </a:prstGeom>
        </p:spPr>
      </p:pic>
      <p:pic>
        <p:nvPicPr>
          <p:cNvPr id="9" name="Picture 8" descr="Belun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7416" y="77820"/>
            <a:ext cx="2388318" cy="28404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05200" y="869430"/>
            <a:ext cx="5257800" cy="1109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78" y="689548"/>
            <a:ext cx="3747541" cy="1295403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wkLbdj</a:t>
            </a:r>
            <a:endParaRPr lang="en-GB" b="1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766" y="3297674"/>
            <a:ext cx="10350230" cy="2441643"/>
          </a:xfrm>
        </p:spPr>
        <p:txBody>
          <a:bodyPr>
            <a:normAutofit lnSpcReduction="10000"/>
          </a:bodyPr>
          <a:lstStyle/>
          <a:p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Zv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ej‡Z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weev‡ni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cÖKvi‡f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`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Rvb‡Z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weev‡ni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¸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iæZ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¡ 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eyS‡Z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|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646" y="2938074"/>
            <a:ext cx="11122702" cy="28401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rriage=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836" y="3371939"/>
            <a:ext cx="1719363" cy="2099222"/>
          </a:xfrm>
          <a:prstGeom prst="rect">
            <a:avLst/>
          </a:prstGeom>
        </p:spPr>
      </p:pic>
      <p:pic>
        <p:nvPicPr>
          <p:cNvPr id="12" name="Picture 11" descr="images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3403932"/>
            <a:ext cx="1791604" cy="19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gular Pentagon 27"/>
          <p:cNvSpPr/>
          <p:nvPr/>
        </p:nvSpPr>
        <p:spPr>
          <a:xfrm rot="10800000">
            <a:off x="3151754" y="272371"/>
            <a:ext cx="5836597" cy="1284051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rriage=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639660"/>
            <a:ext cx="3246120" cy="2245178"/>
          </a:xfrm>
          <a:prstGeom prst="rect">
            <a:avLst/>
          </a:prstGeom>
        </p:spPr>
      </p:pic>
      <p:pic>
        <p:nvPicPr>
          <p:cNvPr id="26" name="Picture 25" descr="Marriage=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5920"/>
            <a:ext cx="3251870" cy="2227580"/>
          </a:xfrm>
          <a:prstGeom prst="rect">
            <a:avLst/>
          </a:prstGeom>
        </p:spPr>
      </p:pic>
      <p:pic>
        <p:nvPicPr>
          <p:cNvPr id="24" name="Picture 23" descr="100811_FrogWed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4420837"/>
            <a:ext cx="3246120" cy="2086643"/>
          </a:xfrm>
          <a:prstGeom prst="rect">
            <a:avLst/>
          </a:prstGeom>
        </p:spPr>
      </p:pic>
      <p:pic>
        <p:nvPicPr>
          <p:cNvPr id="22" name="Picture 21" descr="Marriage=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1676400"/>
            <a:ext cx="3230880" cy="2209800"/>
          </a:xfrm>
          <a:prstGeom prst="rect">
            <a:avLst/>
          </a:prstGeom>
        </p:spPr>
      </p:pic>
      <p:pic>
        <p:nvPicPr>
          <p:cNvPr id="17" name="Picture 16" descr="Marriage=1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40" y="4430625"/>
            <a:ext cx="3258670" cy="2087880"/>
          </a:xfrm>
          <a:prstGeom prst="rect">
            <a:avLst/>
          </a:prstGeom>
        </p:spPr>
      </p:pic>
      <p:pic>
        <p:nvPicPr>
          <p:cNvPr id="16" name="Picture 15" descr="Marriagr=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4434840"/>
            <a:ext cx="3271283" cy="2087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9758" y="1645920"/>
            <a:ext cx="3237875" cy="2225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7147" y="1661160"/>
            <a:ext cx="3237875" cy="2225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758" y="4419600"/>
            <a:ext cx="3237875" cy="2118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7838" y="1634927"/>
            <a:ext cx="3237875" cy="22512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22598" y="4419600"/>
            <a:ext cx="3237875" cy="2118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7147" y="4389120"/>
            <a:ext cx="3237875" cy="2133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02740" y="389105"/>
            <a:ext cx="233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Dc¯’vcb</a:t>
            </a:r>
            <a:endParaRPr lang="en-US" sz="5400" dirty="0">
              <a:solidFill>
                <a:schemeClr val="bg1"/>
              </a:solidFill>
              <a:latin typeface="TonnyBanglaMJ" pitchFamily="2" charset="0"/>
              <a:cs typeface="TonnyBangl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dding-cartoon-clipart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71" y="827315"/>
            <a:ext cx="2976665" cy="1621219"/>
          </a:xfrm>
          <a:prstGeom prst="rect">
            <a:avLst/>
          </a:prstGeom>
        </p:spPr>
      </p:pic>
      <p:pic>
        <p:nvPicPr>
          <p:cNvPr id="8" name="Picture 7" descr="Sh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1" y="1929052"/>
            <a:ext cx="4166681" cy="2662047"/>
          </a:xfrm>
          <a:prstGeom prst="rect">
            <a:avLst/>
          </a:prstGeom>
        </p:spPr>
      </p:pic>
      <p:pic>
        <p:nvPicPr>
          <p:cNvPr id="7" name="Picture 6" descr="graphics-brbn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357" y="2138010"/>
            <a:ext cx="2203204" cy="2160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909" y="1013080"/>
            <a:ext cx="507042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   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urigang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3339" y="4771506"/>
            <a:ext cx="49625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Kv‡K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e‡j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?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8426" y="4458824"/>
            <a:ext cx="7390151" cy="13790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302" y="929389"/>
            <a:ext cx="3957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  GKK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ArhialkhanMJ" pitchFamily="2" charset="0"/>
              <a:cs typeface="ArhialkhanMJ" pitchFamily="2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9685" y="479685"/>
            <a:ext cx="11197653" cy="5861154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rt 10"/>
          <p:cNvSpPr/>
          <p:nvPr/>
        </p:nvSpPr>
        <p:spPr>
          <a:xfrm rot="1178257">
            <a:off x="397445" y="309413"/>
            <a:ext cx="2042725" cy="1163477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6383" y="5209083"/>
            <a:ext cx="11206264" cy="1161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2163" y="3060493"/>
            <a:ext cx="11120203" cy="1466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8160" y="1573967"/>
            <a:ext cx="11094720" cy="9898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687576" y="317291"/>
            <a:ext cx="4601985" cy="11217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886295" y="164892"/>
            <a:ext cx="4133658" cy="112176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52230" y="142118"/>
            <a:ext cx="148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BrahmaputraMJ" pitchFamily="2" charset="0"/>
                <a:cs typeface="BrahmaputraMJ" pitchFamily="2" charset="0"/>
              </a:rPr>
              <a:t>DËi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1" y="1830296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weevn</a:t>
            </a:r>
            <a:r>
              <a:rPr lang="en-US" sz="2800" dirty="0" smtClean="0">
                <a:latin typeface="SutonnyMJ" pitchFamily="2" charset="0"/>
              </a:rPr>
              <a:t> n‡”Q `</a:t>
            </a:r>
            <a:r>
              <a:rPr lang="en-US" sz="2800" dirty="0" err="1" smtClean="0">
                <a:latin typeface="SutonnyMJ" pitchFamily="2" charset="0"/>
              </a:rPr>
              <a:t>yRb</a:t>
            </a:r>
            <a:r>
              <a:rPr lang="en-US" sz="2800" dirty="0" smtClean="0">
                <a:latin typeface="SutonnyMJ" pitchFamily="2" charset="0"/>
              </a:rPr>
              <a:t> bi-</a:t>
            </a:r>
            <a:r>
              <a:rPr lang="en-US" sz="2800" dirty="0" err="1" smtClean="0">
                <a:latin typeface="SutonnyMJ" pitchFamily="2" charset="0"/>
              </a:rPr>
              <a:t>bvixi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m¤úK</a:t>
            </a:r>
            <a:r>
              <a:rPr lang="en-US" sz="2800" dirty="0" smtClean="0">
                <a:latin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</a:rPr>
              <a:t>iPbv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mgvR</a:t>
            </a:r>
            <a:r>
              <a:rPr lang="en-US" sz="2800" dirty="0" smtClean="0">
                <a:latin typeface="SutonnyMJ" pitchFamily="2" charset="0"/>
              </a:rPr>
              <a:t> KZ…©K </a:t>
            </a:r>
            <a:r>
              <a:rPr lang="en-US" sz="2800" dirty="0" err="1" smtClean="0">
                <a:latin typeface="SutonnyMJ" pitchFamily="2" charset="0"/>
              </a:rPr>
              <a:t>Aby‡gvw`Z</a:t>
            </a:r>
            <a:r>
              <a:rPr lang="en-US" sz="2800" dirty="0" smtClean="0">
                <a:latin typeface="SutonnyMJ" pitchFamily="2" charset="0"/>
              </a:rPr>
              <a:t> - </a:t>
            </a:r>
            <a:r>
              <a:rPr lang="en-US" sz="2800" dirty="0" err="1" smtClean="0">
                <a:latin typeface="SutonnyMJ" pitchFamily="2" charset="0"/>
              </a:rPr>
              <a:t>ievU</a:t>
            </a:r>
            <a:r>
              <a:rPr lang="en-US" sz="2800" dirty="0" smtClean="0">
                <a:latin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</a:rPr>
              <a:t>jyB</a:t>
            </a:r>
            <a:endParaRPr lang="en-US" sz="2800" dirty="0" smtClean="0">
              <a:latin typeface="SutonnyMJ" pitchFamily="2" charset="0"/>
            </a:endParaRP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9626" y="3252865"/>
            <a:ext cx="109877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SutonnyMJ" pitchFamily="2" charset="0"/>
              </a:rPr>
              <a:t>weevn</a:t>
            </a:r>
            <a:r>
              <a:rPr lang="en-US" sz="3400" dirty="0" smtClean="0">
                <a:latin typeface="SutonnyMJ" pitchFamily="2" charset="0"/>
              </a:rPr>
              <a:t> n‡”Q </a:t>
            </a:r>
            <a:r>
              <a:rPr lang="en-US" sz="3400" dirty="0" err="1" smtClean="0">
                <a:latin typeface="SutonnyMJ" pitchFamily="2" charset="0"/>
              </a:rPr>
              <a:t>GKRb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bvix</a:t>
            </a:r>
            <a:r>
              <a:rPr lang="en-US" sz="3400" dirty="0" smtClean="0">
                <a:latin typeface="SutonnyMJ" pitchFamily="2" charset="0"/>
              </a:rPr>
              <a:t> I </a:t>
            </a:r>
            <a:r>
              <a:rPr lang="en-US" sz="3400" dirty="0" err="1" smtClean="0">
                <a:latin typeface="SutonnyMJ" pitchFamily="2" charset="0"/>
              </a:rPr>
              <a:t>GKRb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cyiæ‡li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mšÍvb-mšÍwZ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Rb¥`vb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Ges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jvjb-cvj‡bi</a:t>
            </a:r>
            <a:r>
              <a:rPr lang="en-US" sz="3400" dirty="0" smtClean="0">
                <a:latin typeface="SutonnyMJ" pitchFamily="2" charset="0"/>
              </a:rPr>
              <a:t> Pzw³we‡kl - </a:t>
            </a:r>
            <a:r>
              <a:rPr lang="en-US" sz="3400" dirty="0" err="1" smtClean="0">
                <a:latin typeface="SutonnyMJ" pitchFamily="2" charset="0"/>
              </a:rPr>
              <a:t>b„weÁvbx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g¨vwj‡bvw</a:t>
            </a:r>
            <a:r>
              <a:rPr lang="en-US" sz="3400" dirty="0" smtClean="0">
                <a:latin typeface="SutonnyMJ" pitchFamily="2" charset="0"/>
              </a:rPr>
              <a:t>¯‹</a:t>
            </a:r>
          </a:p>
          <a:p>
            <a:endParaRPr lang="en-US" sz="2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5456420"/>
            <a:ext cx="1042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weevn</a:t>
            </a:r>
            <a:r>
              <a:rPr lang="en-US" sz="3600" dirty="0" smtClean="0">
                <a:latin typeface="SutonnyMJ" pitchFamily="2" charset="0"/>
              </a:rPr>
              <a:t> &amp;n‡”Q GK `</a:t>
            </a:r>
            <a:r>
              <a:rPr lang="en-US" sz="3600" dirty="0" err="1" smtClean="0">
                <a:latin typeface="SutonnyMJ" pitchFamily="2" charset="0"/>
              </a:rPr>
              <a:t>ytmvnwmK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eÜzZ</a:t>
            </a:r>
            <a:r>
              <a:rPr lang="en-US" sz="3600" dirty="0" smtClean="0">
                <a:latin typeface="SutonnyMJ" pitchFamily="2" charset="0"/>
              </a:rPr>
              <a:t>¡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hvi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AvBbMZ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mg_©b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i‡q‡Q</a:t>
            </a:r>
            <a:r>
              <a:rPr lang="en-US" sz="3200" dirty="0" smtClean="0">
                <a:latin typeface="SutonnyMJ" pitchFamily="2" charset="0"/>
              </a:rPr>
              <a:t>- B. </a:t>
            </a:r>
            <a:r>
              <a:rPr lang="en-US" sz="3200" dirty="0" err="1" smtClean="0">
                <a:latin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</a:rPr>
              <a:t>. †</a:t>
            </a:r>
            <a:r>
              <a:rPr lang="en-US" sz="3200" dirty="0" err="1" smtClean="0">
                <a:latin typeface="SutonnyMJ" pitchFamily="2" charset="0"/>
              </a:rPr>
              <a:t>MÖvm</a:t>
            </a:r>
            <a:endParaRPr lang="en-US" sz="3200" dirty="0"/>
          </a:p>
        </p:txBody>
      </p:sp>
      <p:sp>
        <p:nvSpPr>
          <p:cNvPr id="13" name="Heart 12"/>
          <p:cNvSpPr/>
          <p:nvPr/>
        </p:nvSpPr>
        <p:spPr>
          <a:xfrm rot="2180992">
            <a:off x="1487749" y="339925"/>
            <a:ext cx="1261290" cy="793458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 rot="441320">
            <a:off x="10368278" y="296593"/>
            <a:ext cx="1261290" cy="793458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 rot="19629606">
            <a:off x="10148567" y="680442"/>
            <a:ext cx="969828" cy="594112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4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4" grpId="0" animBg="1"/>
      <p:bldP spid="12" grpId="0" animBg="1"/>
      <p:bldP spid="6" grpId="0" animBg="1"/>
      <p:bldP spid="5" grpId="0" animBg="1"/>
      <p:bldP spid="4" grpId="0"/>
      <p:bldP spid="7" grpId="0"/>
      <p:bldP spid="8" grpId="0"/>
      <p:bldP spid="9" grpId="0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355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wkLbdj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209</cp:revision>
  <dcterms:created xsi:type="dcterms:W3CDTF">2015-06-30T13:47:09Z</dcterms:created>
  <dcterms:modified xsi:type="dcterms:W3CDTF">2020-03-28T11:44:06Z</dcterms:modified>
</cp:coreProperties>
</file>