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81" r:id="rId8"/>
    <p:sldId id="275" r:id="rId9"/>
    <p:sldId id="276" r:id="rId10"/>
    <p:sldId id="277" r:id="rId11"/>
    <p:sldId id="278" r:id="rId12"/>
    <p:sldId id="279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5AF0BA-206F-4C7C-82EE-1468F561DF6B}">
          <p14:sldIdLst>
            <p14:sldId id="256"/>
            <p14:sldId id="270"/>
            <p14:sldId id="271"/>
            <p14:sldId id="272"/>
            <p14:sldId id="273"/>
          </p14:sldIdLst>
        </p14:section>
        <p14:section name="Untitled Section" id="{E8754B42-209F-476D-9532-7E2660A4BFC3}">
          <p14:sldIdLst>
            <p14:sldId id="274"/>
            <p14:sldId id="281"/>
            <p14:sldId id="275"/>
            <p14:sldId id="276"/>
            <p14:sldId id="277"/>
            <p14:sldId id="278"/>
            <p14:sldId id="279"/>
            <p14:sldId id="282"/>
            <p14:sldId id="283"/>
          </p14:sldIdLst>
        </p14:section>
        <p14:section name="Untitled Section" id="{69B99600-244C-43ED-9D6E-6AC701B92BD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F1098-01DB-4730-B9B5-C3D631600F54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31E18-5ABB-425B-8F8E-2A9BD404C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1CBF2-AD9C-4643-8D7E-0DAEDB7729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8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2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6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7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1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3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3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4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3E97-FE62-44B0-9242-52571342D199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B623-165C-41F9-88D6-4512D20EC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2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9" y="1260396"/>
            <a:ext cx="10814993" cy="559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238558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61" y="1124440"/>
            <a:ext cx="1205345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কাঙ্ক্ষিত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সেকেন্ডারি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61" y="3062966"/>
            <a:ext cx="1205345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তারল্যের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94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ঝুঁকিপূর্ণ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বিনিয়োগ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55" y="1075827"/>
            <a:ext cx="120534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ইস্যুকারী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45" y="2045372"/>
            <a:ext cx="1205345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45" y="3568915"/>
            <a:ext cx="12053454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অবসায়নকালে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অগ্রাধিকার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বিনিয়োগকৃত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আশঙ্কা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5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94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স্বকীয়তা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157"/>
            <a:ext cx="12029264" cy="369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1637869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3100" y="2953242"/>
            <a:ext cx="946265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0" y="35394"/>
            <a:ext cx="4516581" cy="678721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860469" y="3244333"/>
            <a:ext cx="6040582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</a:rPr>
              <a:t>সবাইকে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</a:rPr>
              <a:t>ধন্যবাদ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200887"/>
            <a:ext cx="10958514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075" y="1457325"/>
            <a:ext cx="5282565" cy="4791075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মামুনুর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রশীদ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মারগুবা ডঃ শহীদুল্লাহ মেমোরিয়াল উচ্চ বিদ্যালয়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শাহ্‌রাস্তি, চাঁদপুর।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নং- </a:t>
            </a:r>
            <a:r>
              <a:rPr lang="bn-IN" sz="3200" b="1" dirty="0">
                <a:latin typeface="Times New Roman" panose="02020603050405020304" pitchFamily="18" charset="0"/>
                <a:cs typeface="NikoshBAN" panose="02000000000000000000" pitchFamily="2" charset="0"/>
              </a:rPr>
              <a:t>০১৭২৬১২৬১৪১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mamundmdsmhs@gmail.com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0" y="1457325"/>
            <a:ext cx="5462588" cy="4791075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u="sng" dirty="0" smtClean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u="sng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b="1" dirty="0" smtClean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IN" b="1" dirty="0" smtClean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শ্রে</a:t>
            </a:r>
            <a:r>
              <a:rPr lang="bn-IN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ণি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দশম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endParaRPr lang="bn-BD" sz="40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solidFill>
                  <a:schemeClr val="tx1"/>
                </a:solidFill>
                <a:latin typeface="+mj-lt"/>
                <a:cs typeface="NikoshBAN" pitchFamily="2" charset="0"/>
              </a:rPr>
              <a:t>বিষয়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ফিন্যান্স</a:t>
            </a:r>
            <a:r>
              <a:rPr lang="en-GB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ও </a:t>
            </a:r>
            <a:r>
              <a:rPr lang="en-GB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ব্যাংকিং</a:t>
            </a:r>
            <a:endParaRPr lang="en-GB" sz="40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অধ্যায়</a:t>
            </a:r>
            <a:r>
              <a:rPr lang="bn-BD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সপ্তম</a:t>
            </a:r>
            <a:r>
              <a:rPr lang="bn-BD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শেয়ার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বন্ড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ডিবেঞ্চার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)</a:t>
            </a:r>
            <a:endParaRPr lang="bn-BD" sz="32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সময়</a:t>
            </a:r>
            <a:r>
              <a:rPr lang="bn-BD" sz="4000" dirty="0" smtClean="0">
                <a:solidFill>
                  <a:schemeClr val="tx1"/>
                </a:solidFill>
                <a:cs typeface="NikoshBAN" pitchFamily="2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৫০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মিনিট</a:t>
            </a:r>
            <a:endParaRPr lang="en-US" sz="4000" dirty="0" smtClean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তারিখ</a:t>
            </a:r>
            <a:r>
              <a:rPr lang="bn-BD" sz="4000" dirty="0" smtClean="0">
                <a:solidFill>
                  <a:schemeClr val="tx1"/>
                </a:solidFill>
                <a:cs typeface="NikoshBAN" pitchFamily="2" charset="0"/>
              </a:rPr>
              <a:t>: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 ২৮/০৩/২০২০ </a:t>
            </a:r>
            <a:r>
              <a:rPr lang="en-US" sz="4000" dirty="0" err="1" smtClean="0">
                <a:solidFill>
                  <a:schemeClr val="tx1"/>
                </a:solidFill>
                <a:cs typeface="NikoshBAN" pitchFamily="2" charset="0"/>
              </a:rPr>
              <a:t>খ্রি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.</a:t>
            </a:r>
            <a:r>
              <a:rPr lang="bn-BD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 </a:t>
            </a:r>
            <a:endParaRPr lang="bn-BD" sz="4000" dirty="0">
              <a:solidFill>
                <a:schemeClr val="tx1"/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endParaRPr lang="en-US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5400000">
            <a:off x="687613" y="1369786"/>
            <a:ext cx="1314904" cy="14899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0800000">
            <a:off x="10243684" y="1457325"/>
            <a:ext cx="1314904" cy="14899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51429" y="1457324"/>
            <a:ext cx="9376228" cy="2118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56772" y="740229"/>
            <a:ext cx="10925628" cy="12482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6772" y="2327728"/>
            <a:ext cx="1222829" cy="76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6772" y="3428999"/>
            <a:ext cx="10925628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বিনিয়োগকারীকে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6772" y="4530270"/>
            <a:ext cx="2420257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5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mond 9"/>
          <p:cNvSpPr/>
          <p:nvPr/>
        </p:nvSpPr>
        <p:spPr>
          <a:xfrm>
            <a:off x="87083" y="1219200"/>
            <a:ext cx="12032343" cy="261257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11204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66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66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Collate 6"/>
          <p:cNvSpPr/>
          <p:nvPr/>
        </p:nvSpPr>
        <p:spPr>
          <a:xfrm>
            <a:off x="2028368" y="1669140"/>
            <a:ext cx="8149771" cy="4528457"/>
          </a:xfrm>
          <a:prstGeom prst="flowChartCol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4800" b="1" dirty="0">
              <a:solidFill>
                <a:schemeClr val="tx1"/>
              </a:solidFill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শেয়ার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79126" y="2603471"/>
            <a:ext cx="8357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92774" y="1618138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1676400" y="1333450"/>
            <a:ext cx="8839200" cy="117981"/>
          </a:xfrm>
          <a:prstGeom prst="diamond">
            <a:avLst/>
          </a:prstGeom>
          <a:solidFill>
            <a:srgbClr val="00B050"/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que 3"/>
          <p:cNvSpPr/>
          <p:nvPr/>
        </p:nvSpPr>
        <p:spPr>
          <a:xfrm>
            <a:off x="4259943" y="79810"/>
            <a:ext cx="3672114" cy="1094170"/>
          </a:xfrm>
          <a:prstGeom prst="plaqu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শিখনফল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09212"/>
              </p:ext>
            </p:extLst>
          </p:nvPr>
        </p:nvGraphicFramePr>
        <p:xfrm>
          <a:off x="632675" y="719666"/>
          <a:ext cx="3620670" cy="339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890">
                  <a:extLst>
                    <a:ext uri="{9D8B030D-6E8A-4147-A177-3AD203B41FA5}">
                      <a16:colId xmlns:a16="http://schemas.microsoft.com/office/drawing/2014/main" val="291950263"/>
                    </a:ext>
                  </a:extLst>
                </a:gridCol>
                <a:gridCol w="1206890">
                  <a:extLst>
                    <a:ext uri="{9D8B030D-6E8A-4147-A177-3AD203B41FA5}">
                      <a16:colId xmlns:a16="http://schemas.microsoft.com/office/drawing/2014/main" val="3278099457"/>
                    </a:ext>
                  </a:extLst>
                </a:gridCol>
                <a:gridCol w="1206890">
                  <a:extLst>
                    <a:ext uri="{9D8B030D-6E8A-4147-A177-3AD203B41FA5}">
                      <a16:colId xmlns:a16="http://schemas.microsoft.com/office/drawing/2014/main" val="177386311"/>
                    </a:ext>
                  </a:extLst>
                </a:gridCol>
              </a:tblGrid>
              <a:tr h="113171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68981"/>
                  </a:ext>
                </a:extLst>
              </a:tr>
              <a:tr h="1131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51696"/>
                  </a:ext>
                </a:extLst>
              </a:tr>
              <a:tr h="1131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22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2675" y="4542077"/>
            <a:ext cx="362067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09950" y="719665"/>
            <a:ext cx="3743722" cy="3395133"/>
            <a:chOff x="8253299" y="719666"/>
            <a:chExt cx="3743722" cy="33951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7871" y="3324224"/>
              <a:ext cx="819150" cy="7905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5585" y="3324224"/>
              <a:ext cx="828675" cy="7905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300" y="2026707"/>
              <a:ext cx="857250" cy="7810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5362" y="2027139"/>
              <a:ext cx="847725" cy="8286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71" y="2026707"/>
              <a:ext cx="857250" cy="7810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5585" y="719666"/>
              <a:ext cx="857250" cy="8096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3299" y="729190"/>
              <a:ext cx="838200" cy="79057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1875" y="3324223"/>
              <a:ext cx="828675" cy="79057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71" y="719666"/>
              <a:ext cx="819150" cy="79057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7876238" y="4542077"/>
            <a:ext cx="362067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কাল্পনিক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674" y="5700038"/>
            <a:ext cx="1086423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89" y="0"/>
            <a:ext cx="1230283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6292" y="1277649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5564" y="2901948"/>
            <a:ext cx="911629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প্রণালী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1162385"/>
            <a:ext cx="12053454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খন্ডে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2520143"/>
            <a:ext cx="12053454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অনুমতি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ন্যূনতম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সংবাদপত্রের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বিবরণপত্র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ছাপিয়ে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জনগণের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4431898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আবেদন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লটারির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235658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বিনিয়োগকারীরাও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বিনিয়োগে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অংশগ্রহণ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073374"/>
            <a:ext cx="1205345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শেয়ারহোল্ডাররা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সেকেন্ডারি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মার্কেটে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0836" y="0"/>
            <a:ext cx="12302836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2445" y="258027"/>
            <a:ext cx="539627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" y="1162385"/>
            <a:ext cx="1205345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3088180"/>
            <a:ext cx="120534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বাধ্যতামূলক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919275"/>
            <a:ext cx="1205345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737075"/>
            <a:ext cx="1205345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415</Words>
  <Application>Microsoft Office PowerPoint</Application>
  <PresentationFormat>Widescreen</PresentationFormat>
  <Paragraphs>65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Times New Roman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DMDSMHS</dc:creator>
  <cp:lastModifiedBy>DMDSMHS</cp:lastModifiedBy>
  <cp:revision>51</cp:revision>
  <dcterms:created xsi:type="dcterms:W3CDTF">2020-03-10T08:37:54Z</dcterms:created>
  <dcterms:modified xsi:type="dcterms:W3CDTF">2020-03-29T14:08:18Z</dcterms:modified>
</cp:coreProperties>
</file>