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2" r:id="rId8"/>
    <p:sldId id="263" r:id="rId9"/>
    <p:sldId id="264" r:id="rId10"/>
    <p:sldId id="265" r:id="rId11"/>
    <p:sldId id="266" r:id="rId12"/>
    <p:sldId id="267" r:id="rId13"/>
    <p:sldId id="261" r:id="rId14"/>
    <p:sldId id="269" r:id="rId15"/>
    <p:sldId id="270" r:id="rId16"/>
    <p:sldId id="271" r:id="rId17"/>
    <p:sldId id="272" r:id="rId18"/>
    <p:sldId id="273" r:id="rId1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228600"/>
            <a:ext cx="6400800" cy="8685550"/>
            <a:chOff x="228600" y="228600"/>
            <a:chExt cx="6400800" cy="8685550"/>
          </a:xfrm>
        </p:grpSpPr>
        <p:grpSp>
          <p:nvGrpSpPr>
            <p:cNvPr id="4" name="Group 3"/>
            <p:cNvGrpSpPr/>
            <p:nvPr/>
          </p:nvGrpSpPr>
          <p:grpSpPr>
            <a:xfrm>
              <a:off x="228600" y="3429000"/>
              <a:ext cx="6400800" cy="5485150"/>
              <a:chOff x="228600" y="3429000"/>
              <a:chExt cx="6400800" cy="548515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3429000"/>
                <a:ext cx="6400800" cy="3810000"/>
              </a:xfrm>
              <a:prstGeom prst="rect">
                <a:avLst/>
              </a:prstGeom>
              <a:ln w="76200">
                <a:solidFill>
                  <a:srgbClr val="FF0000"/>
                </a:solidFill>
              </a:ln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304800" y="7467600"/>
                <a:ext cx="6324600" cy="1446550"/>
              </a:xfrm>
              <a:prstGeom prst="rect">
                <a:avLst/>
              </a:prstGeom>
              <a:solidFill>
                <a:srgbClr val="92D050"/>
              </a:solidFill>
              <a:ln w="762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8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Welcome</a:t>
                </a:r>
                <a:endParaRPr lang="en-US" sz="8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050" name="Picture 2" descr="C:\Users\DPE\Saved Games\Downloads\mujib-5e0c9dbcb4b0f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28600"/>
              <a:ext cx="6400800" cy="297180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100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400800"/>
            <a:ext cx="61722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Soon the firefighters came and put out the fire.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6096000" cy="5486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97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324600"/>
            <a:ext cx="61722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watched the firefighters from the school yard. He thought about the fire and the firefighters for a long time.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6248400" cy="54864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80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791200"/>
            <a:ext cx="6248400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 college,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joined a volunteer fire department. As a volunteer, he didn’t get any money for his work. But he didn’t mind.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99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11568" r="51340" b="13580"/>
          <a:stretch/>
        </p:blipFill>
        <p:spPr bwMode="auto">
          <a:xfrm>
            <a:off x="381000" y="533400"/>
            <a:ext cx="6248400" cy="792480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05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6400800" cy="6124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Write T for True or F for False:</a:t>
            </a:r>
          </a:p>
          <a:p>
            <a:pPr algn="ctr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was a learner of class five.</a:t>
            </a:r>
          </a:p>
          <a:p>
            <a:pPr marL="342900" indent="-342900"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Everyone was panicked.</a:t>
            </a:r>
          </a:p>
          <a:p>
            <a:pPr marL="342900" indent="-342900"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students left the building quietly and safely.</a:t>
            </a:r>
          </a:p>
          <a:p>
            <a:pPr marL="342900" indent="-342900"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teachers put out the fire.</a:t>
            </a:r>
          </a:p>
          <a:p>
            <a:pPr marL="342900" indent="-342900">
              <a:buAutoNum type="arabi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joined a volunteer fire department.</a:t>
            </a:r>
          </a:p>
          <a:p>
            <a:pPr marL="342900" indent="-342900"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1.T   2. F  3. T  4. F  5. T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41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67056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Fill in the blanks.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1.There was a   ------------  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Raju’s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school.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2.The teachers    --------    the students to leave the building.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3.Everyone was   -----------------.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4.The firefighters -----------------   the fire.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5.Raju joined a -------------- fire department.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a. fire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b. helped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c. afraid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d. put out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e. volunteer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8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09 -0.01493 L 0.35553 -0.531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37 -0.0033 L 0.28594 -0.486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17" y="-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4 0.025 L 0.35599 -0.358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9" y="-1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01 -0.02152 L 0.35321 -0.32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-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13 0.00677 L 0.27739 -0.293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3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133600"/>
            <a:ext cx="537987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When was there a fire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Raju’s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school?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743200"/>
            <a:ext cx="33374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Answer: A long time ago.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4419600"/>
            <a:ext cx="2570768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Who was afraid?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145" y="5029200"/>
            <a:ext cx="4289188" cy="46166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Answer: The students was afraid.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6781800"/>
            <a:ext cx="551304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How did the students leave the building?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7095" y="7848600"/>
            <a:ext cx="361592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Answer: Quietly and safely.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1219200"/>
            <a:ext cx="153221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Group: 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581400"/>
            <a:ext cx="1531188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Group: 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5791200"/>
            <a:ext cx="236220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Group: 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7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65532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Write five sentences about a fire accident that you was seen, answering the following questions: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200400"/>
            <a:ext cx="6553200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When was the accident  occurred?</a:t>
            </a:r>
          </a:p>
          <a:p>
            <a:pPr marL="342900" indent="-342900">
              <a:buAutoNum type="alphaU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Where was the accident occurred?</a:t>
            </a:r>
          </a:p>
          <a:p>
            <a:pPr marL="342900" indent="-342900">
              <a:buAutoNum type="alphaU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Who put out the fire?</a:t>
            </a:r>
          </a:p>
          <a:p>
            <a:pPr marL="342900" indent="-342900">
              <a:buAutoNum type="alphaUcPeriod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was the lesson of the accident?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How do we avoid fire accident?</a:t>
            </a:r>
          </a:p>
          <a:p>
            <a:pPr marL="342900" indent="-342900">
              <a:buAutoNum type="alphaU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6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5638800" cy="58785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See you again </a:t>
            </a:r>
          </a:p>
          <a:p>
            <a:pPr algn="ctr"/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1.Stay at home, stay safe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2.Breaks the chain save your    community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3.Wash your hands regularly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4.Use a tissue when you are coughing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5.Use your own plate, glass and cup.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7391400"/>
            <a:ext cx="187743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Goodbye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7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7200" y="685800"/>
            <a:ext cx="5867400" cy="8064282"/>
            <a:chOff x="457200" y="685800"/>
            <a:chExt cx="5867400" cy="8064282"/>
          </a:xfrm>
        </p:grpSpPr>
        <p:sp>
          <p:nvSpPr>
            <p:cNvPr id="2" name="TextBox 1"/>
            <p:cNvSpPr txBox="1"/>
            <p:nvPr/>
          </p:nvSpPr>
          <p:spPr>
            <a:xfrm>
              <a:off x="457200" y="685800"/>
              <a:ext cx="5867400" cy="769441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Educator’s Information</a:t>
              </a:r>
              <a:endParaRPr lang="en-US" sz="4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80" r="7756"/>
            <a:stretch/>
          </p:blipFill>
          <p:spPr>
            <a:xfrm>
              <a:off x="533400" y="1600200"/>
              <a:ext cx="5710335" cy="5143500"/>
            </a:xfrm>
            <a:prstGeom prst="rect">
              <a:avLst/>
            </a:prstGeom>
            <a:ln w="76200"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57200" y="6934200"/>
              <a:ext cx="5867400" cy="1815882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Mahbubul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Alam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Assistant Teacher</a:t>
              </a:r>
            </a:p>
            <a:p>
              <a:pPr algn="ctr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Hatirdia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Government Primary School</a:t>
              </a:r>
            </a:p>
            <a:p>
              <a:pPr algn="ctr"/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Monohardi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, Narsingdi.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5715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7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0" y="2057400"/>
            <a:ext cx="6019800" cy="3657600"/>
            <a:chOff x="304800" y="2057400"/>
            <a:chExt cx="6019800" cy="3657600"/>
          </a:xfrm>
        </p:grpSpPr>
        <p:sp>
          <p:nvSpPr>
            <p:cNvPr id="2" name="TextBox 1"/>
            <p:cNvSpPr txBox="1"/>
            <p:nvPr/>
          </p:nvSpPr>
          <p:spPr>
            <a:xfrm>
              <a:off x="533400" y="2057400"/>
              <a:ext cx="5334000" cy="58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Lesson’s Information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4800" y="3657600"/>
              <a:ext cx="6019800" cy="193899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762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Class: Five</a:t>
              </a:r>
            </a:p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Subject: English </a:t>
              </a:r>
            </a:p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Time: 50 minutes</a:t>
              </a:r>
            </a:p>
            <a:p>
              <a:pPr algn="r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                              Unite: 9 </a:t>
              </a:r>
            </a:p>
            <a:p>
              <a:pPr algn="r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               Lesson: 1-2 </a:t>
              </a:r>
            </a:p>
            <a:p>
              <a:pPr algn="r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                                 Page: 34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3352800" y="3505200"/>
              <a:ext cx="0" cy="2209800"/>
            </a:xfrm>
            <a:prstGeom prst="straightConnector1">
              <a:avLst/>
            </a:prstGeom>
            <a:ln>
              <a:prstDash val="lgDashDot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012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381000"/>
            <a:ext cx="6324600" cy="8188107"/>
            <a:chOff x="304800" y="381000"/>
            <a:chExt cx="6324600" cy="8188107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381000"/>
              <a:ext cx="6324600" cy="5847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Attainable Competencies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1000" y="1828800"/>
              <a:ext cx="6248400" cy="674030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Listening: </a:t>
              </a:r>
            </a:p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4.2  to enjoy and understand simple stories.</a:t>
              </a:r>
            </a:p>
            <a:p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Speaking:</a:t>
              </a:r>
            </a:p>
            <a:p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1.1 to say words , phrases and sentences with proper sounds, stress and intonation.</a:t>
              </a:r>
            </a:p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3.1 to ask and answer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Wh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- and Yes/No questions.</a:t>
              </a:r>
            </a:p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28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Reading:</a:t>
              </a:r>
            </a:p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1.5 to read words, phrases and sentences in the text with proper sounds, stress and intonation.</a:t>
              </a:r>
            </a:p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1.6 to recognize and read sentences, commands, greetings, questions and answers.</a:t>
              </a:r>
            </a:p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1.7 to read stories.</a:t>
              </a:r>
            </a:p>
            <a:p>
              <a:endParaRPr lang="en-US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800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rPr>
                <a:t>Writing: </a:t>
              </a:r>
            </a:p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5.1 to use full-stop, comma, question mark and   exclamation mark.</a:t>
              </a:r>
            </a:p>
            <a:p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10.1 to write a short piece of </a:t>
              </a:r>
              <a:r>
                <a:rPr lang="en-US" sz="2000" dirty="0" err="1" smtClean="0">
                  <a:latin typeface="Times New Roman" pitchFamily="18" charset="0"/>
                  <a:cs typeface="Times New Roman" pitchFamily="18" charset="0"/>
                </a:rPr>
                <a:t>composion</a:t>
              </a: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 by answering a set of questions.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3048000" y="990600"/>
              <a:ext cx="762000" cy="838200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76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1103313"/>
            <a:ext cx="6254750" cy="69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33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026649"/>
              </p:ext>
            </p:extLst>
          </p:nvPr>
        </p:nvGraphicFramePr>
        <p:xfrm>
          <a:off x="381000" y="7020560"/>
          <a:ext cx="6096000" cy="108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2087"/>
                <a:gridCol w="3533913"/>
              </a:tblGrid>
              <a:tr h="10871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Volunteer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person who works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without pay.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190610"/>
              </p:ext>
            </p:extLst>
          </p:nvPr>
        </p:nvGraphicFramePr>
        <p:xfrm>
          <a:off x="304800" y="5801360"/>
          <a:ext cx="6172200" cy="594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1715"/>
                <a:gridCol w="4520485"/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Panick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Awful fear or anxiety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11149"/>
              </p:ext>
            </p:extLst>
          </p:nvPr>
        </p:nvGraphicFramePr>
        <p:xfrm>
          <a:off x="304800" y="3657600"/>
          <a:ext cx="6248400" cy="944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336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Firefighter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person who works in a fire department</a:t>
                      </a:r>
                      <a:endParaRPr lang="en-US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4960"/>
            <a:ext cx="6172200" cy="304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33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0"/>
            <a:ext cx="64008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long time ago, when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was in class 5, there was a fire in his school.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6324600" cy="4648200"/>
          </a:xfrm>
          <a:prstGeom prst="rect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72658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19800"/>
            <a:ext cx="64008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Everyone was afraid, but no one panicked.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6324600" cy="5072063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08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934200"/>
            <a:ext cx="6400800" cy="954107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teachers helped the students to leave the building quietly and safely.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477000" cy="64008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85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530</Words>
  <Application>Microsoft Office PowerPoint</Application>
  <PresentationFormat>On-screen Show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48</cp:revision>
  <dcterms:created xsi:type="dcterms:W3CDTF">2006-08-16T00:00:00Z</dcterms:created>
  <dcterms:modified xsi:type="dcterms:W3CDTF">2020-03-28T20:26:56Z</dcterms:modified>
</cp:coreProperties>
</file>