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75" r:id="rId3"/>
    <p:sldId id="263" r:id="rId4"/>
    <p:sldId id="276" r:id="rId5"/>
    <p:sldId id="278" r:id="rId6"/>
    <p:sldId id="266" r:id="rId7"/>
    <p:sldId id="279" r:id="rId8"/>
    <p:sldId id="268" r:id="rId9"/>
    <p:sldId id="269" r:id="rId10"/>
    <p:sldId id="271" r:id="rId11"/>
    <p:sldId id="272" r:id="rId12"/>
    <p:sldId id="280" r:id="rId13"/>
    <p:sldId id="281" r:id="rId14"/>
    <p:sldId id="282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2" autoAdjust="0"/>
    <p:restoredTop sz="94660"/>
  </p:normalViewPr>
  <p:slideViewPr>
    <p:cSldViewPr>
      <p:cViewPr varScale="1">
        <p:scale>
          <a:sx n="84" d="100"/>
          <a:sy n="84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C6E69F7-0339-4300-B64F-457D57E7958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4BE9207-8183-4177-9A2C-4086B38B3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7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16.wmf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1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image" Target="../media/image18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gif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FLOWER - Copy\bangabandhu_satellit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60560">
            <a:off x="1233990" y="2154767"/>
            <a:ext cx="3383987" cy="1905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E:\FLOWER - Copy\su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88613">
            <a:off x="4065474" y="2151505"/>
            <a:ext cx="3261073" cy="1934074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9" descr="E:\FLOWER - Copy\ear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886200"/>
            <a:ext cx="3747424" cy="1524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09"/>
          <p:cNvGrpSpPr/>
          <p:nvPr/>
        </p:nvGrpSpPr>
        <p:grpSpPr>
          <a:xfrm>
            <a:off x="2133600" y="762000"/>
            <a:ext cx="4267199" cy="1219200"/>
            <a:chOff x="609600" y="2590800"/>
            <a:chExt cx="3505200" cy="1066800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3" name="Group 8"/>
            <p:cNvGrpSpPr/>
            <p:nvPr/>
          </p:nvGrpSpPr>
          <p:grpSpPr>
            <a:xfrm>
              <a:off x="609600" y="2590800"/>
              <a:ext cx="1981199" cy="1066800"/>
              <a:chOff x="533400" y="3200400"/>
              <a:chExt cx="2743200" cy="1600200"/>
            </a:xfrm>
            <a:grpFill/>
          </p:grpSpPr>
          <p:grpSp>
            <p:nvGrpSpPr>
              <p:cNvPr id="4" name="Group 16"/>
              <p:cNvGrpSpPr/>
              <p:nvPr/>
            </p:nvGrpSpPr>
            <p:grpSpPr>
              <a:xfrm>
                <a:off x="533400" y="3352800"/>
                <a:ext cx="1098785" cy="1405466"/>
                <a:chOff x="7086600" y="3733800"/>
                <a:chExt cx="1098785" cy="1405466"/>
              </a:xfrm>
              <a:grpFill/>
            </p:grpSpPr>
            <p:sp>
              <p:nvSpPr>
                <p:cNvPr id="15" name="Freeform 2"/>
                <p:cNvSpPr/>
                <p:nvPr/>
              </p:nvSpPr>
              <p:spPr>
                <a:xfrm>
                  <a:off x="7086600" y="3733800"/>
                  <a:ext cx="1098785" cy="1405466"/>
                </a:xfrm>
                <a:custGeom>
                  <a:avLst/>
                  <a:gdLst>
                    <a:gd name="connsiteX0" fmla="*/ 45155 w 1098785"/>
                    <a:gd name="connsiteY0" fmla="*/ 116652 h 1405466"/>
                    <a:gd name="connsiteX1" fmla="*/ 79022 w 1098785"/>
                    <a:gd name="connsiteY1" fmla="*/ 218252 h 1405466"/>
                    <a:gd name="connsiteX2" fmla="*/ 203200 w 1098785"/>
                    <a:gd name="connsiteY2" fmla="*/ 127941 h 1405466"/>
                    <a:gd name="connsiteX3" fmla="*/ 349955 w 1098785"/>
                    <a:gd name="connsiteY3" fmla="*/ 184385 h 1405466"/>
                    <a:gd name="connsiteX4" fmla="*/ 474133 w 1098785"/>
                    <a:gd name="connsiteY4" fmla="*/ 398874 h 1405466"/>
                    <a:gd name="connsiteX5" fmla="*/ 451555 w 1098785"/>
                    <a:gd name="connsiteY5" fmla="*/ 545630 h 1405466"/>
                    <a:gd name="connsiteX6" fmla="*/ 327377 w 1098785"/>
                    <a:gd name="connsiteY6" fmla="*/ 489185 h 1405466"/>
                    <a:gd name="connsiteX7" fmla="*/ 248355 w 1098785"/>
                    <a:gd name="connsiteY7" fmla="*/ 365008 h 1405466"/>
                    <a:gd name="connsiteX8" fmla="*/ 180622 w 1098785"/>
                    <a:gd name="connsiteY8" fmla="*/ 387585 h 1405466"/>
                    <a:gd name="connsiteX9" fmla="*/ 191911 w 1098785"/>
                    <a:gd name="connsiteY9" fmla="*/ 455319 h 1405466"/>
                    <a:gd name="connsiteX10" fmla="*/ 428977 w 1098785"/>
                    <a:gd name="connsiteY10" fmla="*/ 760119 h 1405466"/>
                    <a:gd name="connsiteX11" fmla="*/ 587022 w 1098785"/>
                    <a:gd name="connsiteY11" fmla="*/ 602074 h 1405466"/>
                    <a:gd name="connsiteX12" fmla="*/ 756355 w 1098785"/>
                    <a:gd name="connsiteY12" fmla="*/ 669808 h 1405466"/>
                    <a:gd name="connsiteX13" fmla="*/ 620888 w 1098785"/>
                    <a:gd name="connsiteY13" fmla="*/ 861719 h 1405466"/>
                    <a:gd name="connsiteX14" fmla="*/ 327377 w 1098785"/>
                    <a:gd name="connsiteY14" fmla="*/ 1132652 h 1405466"/>
                    <a:gd name="connsiteX15" fmla="*/ 383822 w 1098785"/>
                    <a:gd name="connsiteY15" fmla="*/ 1290696 h 1405466"/>
                    <a:gd name="connsiteX16" fmla="*/ 643466 w 1098785"/>
                    <a:gd name="connsiteY16" fmla="*/ 1256830 h 1405466"/>
                    <a:gd name="connsiteX17" fmla="*/ 801511 w 1098785"/>
                    <a:gd name="connsiteY17" fmla="*/ 1301985 h 1405466"/>
                    <a:gd name="connsiteX18" fmla="*/ 846666 w 1098785"/>
                    <a:gd name="connsiteY18" fmla="*/ 1403585 h 1405466"/>
                    <a:gd name="connsiteX19" fmla="*/ 993422 w 1098785"/>
                    <a:gd name="connsiteY19" fmla="*/ 1290696 h 1405466"/>
                    <a:gd name="connsiteX20" fmla="*/ 959555 w 1098785"/>
                    <a:gd name="connsiteY20" fmla="*/ 974608 h 1405466"/>
                    <a:gd name="connsiteX21" fmla="*/ 993422 w 1098785"/>
                    <a:gd name="connsiteY21" fmla="*/ 568208 h 1405466"/>
                    <a:gd name="connsiteX22" fmla="*/ 1004711 w 1098785"/>
                    <a:gd name="connsiteY22" fmla="*/ 263408 h 1405466"/>
                    <a:gd name="connsiteX23" fmla="*/ 982133 w 1098785"/>
                    <a:gd name="connsiteY23" fmla="*/ 229541 h 1405466"/>
                    <a:gd name="connsiteX24" fmla="*/ 993422 w 1098785"/>
                    <a:gd name="connsiteY24" fmla="*/ 94074 h 1405466"/>
                    <a:gd name="connsiteX25" fmla="*/ 349955 w 1098785"/>
                    <a:gd name="connsiteY25" fmla="*/ 3763 h 1405466"/>
                    <a:gd name="connsiteX26" fmla="*/ 45155 w 1098785"/>
                    <a:gd name="connsiteY26" fmla="*/ 116652 h 1405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98785" h="1405466">
                      <a:moveTo>
                        <a:pt x="45155" y="116652"/>
                      </a:moveTo>
                      <a:cubicBezTo>
                        <a:pt x="0" y="152400"/>
                        <a:pt x="52681" y="216371"/>
                        <a:pt x="79022" y="218252"/>
                      </a:cubicBezTo>
                      <a:cubicBezTo>
                        <a:pt x="105363" y="220133"/>
                        <a:pt x="158045" y="133586"/>
                        <a:pt x="203200" y="127941"/>
                      </a:cubicBezTo>
                      <a:cubicBezTo>
                        <a:pt x="248356" y="122297"/>
                        <a:pt x="304800" y="139230"/>
                        <a:pt x="349955" y="184385"/>
                      </a:cubicBezTo>
                      <a:cubicBezTo>
                        <a:pt x="395110" y="229540"/>
                        <a:pt x="457200" y="338667"/>
                        <a:pt x="474133" y="398874"/>
                      </a:cubicBezTo>
                      <a:cubicBezTo>
                        <a:pt x="491066" y="459081"/>
                        <a:pt x="476014" y="530578"/>
                        <a:pt x="451555" y="545630"/>
                      </a:cubicBezTo>
                      <a:cubicBezTo>
                        <a:pt x="427096" y="560682"/>
                        <a:pt x="361244" y="519289"/>
                        <a:pt x="327377" y="489185"/>
                      </a:cubicBezTo>
                      <a:cubicBezTo>
                        <a:pt x="293510" y="459081"/>
                        <a:pt x="272814" y="381941"/>
                        <a:pt x="248355" y="365008"/>
                      </a:cubicBezTo>
                      <a:cubicBezTo>
                        <a:pt x="223896" y="348075"/>
                        <a:pt x="190029" y="372533"/>
                        <a:pt x="180622" y="387585"/>
                      </a:cubicBezTo>
                      <a:cubicBezTo>
                        <a:pt x="171215" y="402637"/>
                        <a:pt x="150519" y="393230"/>
                        <a:pt x="191911" y="455319"/>
                      </a:cubicBezTo>
                      <a:cubicBezTo>
                        <a:pt x="233303" y="517408"/>
                        <a:pt x="363125" y="735660"/>
                        <a:pt x="428977" y="760119"/>
                      </a:cubicBezTo>
                      <a:cubicBezTo>
                        <a:pt x="494829" y="784578"/>
                        <a:pt x="532459" y="617126"/>
                        <a:pt x="587022" y="602074"/>
                      </a:cubicBezTo>
                      <a:cubicBezTo>
                        <a:pt x="641585" y="587022"/>
                        <a:pt x="750711" y="626534"/>
                        <a:pt x="756355" y="669808"/>
                      </a:cubicBezTo>
                      <a:cubicBezTo>
                        <a:pt x="761999" y="713082"/>
                        <a:pt x="692384" y="784578"/>
                        <a:pt x="620888" y="861719"/>
                      </a:cubicBezTo>
                      <a:cubicBezTo>
                        <a:pt x="549392" y="938860"/>
                        <a:pt x="366888" y="1061156"/>
                        <a:pt x="327377" y="1132652"/>
                      </a:cubicBezTo>
                      <a:cubicBezTo>
                        <a:pt x="287866" y="1204148"/>
                        <a:pt x="331141" y="1270000"/>
                        <a:pt x="383822" y="1290696"/>
                      </a:cubicBezTo>
                      <a:cubicBezTo>
                        <a:pt x="436504" y="1311392"/>
                        <a:pt x="573851" y="1254949"/>
                        <a:pt x="643466" y="1256830"/>
                      </a:cubicBezTo>
                      <a:cubicBezTo>
                        <a:pt x="713081" y="1258711"/>
                        <a:pt x="767644" y="1277526"/>
                        <a:pt x="801511" y="1301985"/>
                      </a:cubicBezTo>
                      <a:cubicBezTo>
                        <a:pt x="835378" y="1326444"/>
                        <a:pt x="814681" y="1405466"/>
                        <a:pt x="846666" y="1403585"/>
                      </a:cubicBezTo>
                      <a:cubicBezTo>
                        <a:pt x="878651" y="1401704"/>
                        <a:pt x="974607" y="1362192"/>
                        <a:pt x="993422" y="1290696"/>
                      </a:cubicBezTo>
                      <a:cubicBezTo>
                        <a:pt x="1012237" y="1219200"/>
                        <a:pt x="959555" y="1095023"/>
                        <a:pt x="959555" y="974608"/>
                      </a:cubicBezTo>
                      <a:cubicBezTo>
                        <a:pt x="959555" y="854193"/>
                        <a:pt x="985896" y="686741"/>
                        <a:pt x="993422" y="568208"/>
                      </a:cubicBezTo>
                      <a:cubicBezTo>
                        <a:pt x="1000948" y="449675"/>
                        <a:pt x="1006592" y="319852"/>
                        <a:pt x="1004711" y="263408"/>
                      </a:cubicBezTo>
                      <a:cubicBezTo>
                        <a:pt x="1002830" y="206964"/>
                        <a:pt x="984014" y="257763"/>
                        <a:pt x="982133" y="229541"/>
                      </a:cubicBezTo>
                      <a:cubicBezTo>
                        <a:pt x="980252" y="201319"/>
                        <a:pt x="1098785" y="131704"/>
                        <a:pt x="993422" y="94074"/>
                      </a:cubicBezTo>
                      <a:cubicBezTo>
                        <a:pt x="888059" y="56444"/>
                        <a:pt x="509881" y="0"/>
                        <a:pt x="349955" y="3763"/>
                      </a:cubicBezTo>
                      <a:cubicBezTo>
                        <a:pt x="190029" y="7526"/>
                        <a:pt x="90310" y="80904"/>
                        <a:pt x="45155" y="116652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7552267" y="3832578"/>
                  <a:ext cx="462845" cy="521170"/>
                </a:xfrm>
                <a:custGeom>
                  <a:avLst/>
                  <a:gdLst>
                    <a:gd name="connsiteX0" fmla="*/ 0 w 462845"/>
                    <a:gd name="connsiteY0" fmla="*/ 5644 h 521170"/>
                    <a:gd name="connsiteX1" fmla="*/ 79022 w 462845"/>
                    <a:gd name="connsiteY1" fmla="*/ 84666 h 521170"/>
                    <a:gd name="connsiteX2" fmla="*/ 135466 w 462845"/>
                    <a:gd name="connsiteY2" fmla="*/ 276578 h 521170"/>
                    <a:gd name="connsiteX3" fmla="*/ 124177 w 462845"/>
                    <a:gd name="connsiteY3" fmla="*/ 389466 h 521170"/>
                    <a:gd name="connsiteX4" fmla="*/ 417689 w 462845"/>
                    <a:gd name="connsiteY4" fmla="*/ 502355 h 521170"/>
                    <a:gd name="connsiteX5" fmla="*/ 395111 w 462845"/>
                    <a:gd name="connsiteY5" fmla="*/ 457200 h 521170"/>
                    <a:gd name="connsiteX6" fmla="*/ 406400 w 462845"/>
                    <a:gd name="connsiteY6" fmla="*/ 118533 h 521170"/>
                    <a:gd name="connsiteX7" fmla="*/ 214489 w 462845"/>
                    <a:gd name="connsiteY7" fmla="*/ 16933 h 521170"/>
                    <a:gd name="connsiteX8" fmla="*/ 101600 w 462845"/>
                    <a:gd name="connsiteY8" fmla="*/ 16933 h 521170"/>
                    <a:gd name="connsiteX9" fmla="*/ 0 w 462845"/>
                    <a:gd name="connsiteY9" fmla="*/ 5644 h 521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845" h="521170">
                      <a:moveTo>
                        <a:pt x="0" y="5644"/>
                      </a:moveTo>
                      <a:cubicBezTo>
                        <a:pt x="28222" y="22577"/>
                        <a:pt x="56444" y="39510"/>
                        <a:pt x="79022" y="84666"/>
                      </a:cubicBezTo>
                      <a:cubicBezTo>
                        <a:pt x="101600" y="129822"/>
                        <a:pt x="127940" y="225778"/>
                        <a:pt x="135466" y="276578"/>
                      </a:cubicBezTo>
                      <a:cubicBezTo>
                        <a:pt x="142992" y="327378"/>
                        <a:pt x="77140" y="351837"/>
                        <a:pt x="124177" y="389466"/>
                      </a:cubicBezTo>
                      <a:cubicBezTo>
                        <a:pt x="171214" y="427095"/>
                        <a:pt x="372533" y="491066"/>
                        <a:pt x="417689" y="502355"/>
                      </a:cubicBezTo>
                      <a:cubicBezTo>
                        <a:pt x="462845" y="513644"/>
                        <a:pt x="396993" y="521170"/>
                        <a:pt x="395111" y="457200"/>
                      </a:cubicBezTo>
                      <a:cubicBezTo>
                        <a:pt x="393230" y="393230"/>
                        <a:pt x="436504" y="191911"/>
                        <a:pt x="406400" y="118533"/>
                      </a:cubicBezTo>
                      <a:cubicBezTo>
                        <a:pt x="376296" y="45155"/>
                        <a:pt x="265289" y="33866"/>
                        <a:pt x="214489" y="16933"/>
                      </a:cubicBezTo>
                      <a:cubicBezTo>
                        <a:pt x="163689" y="0"/>
                        <a:pt x="101600" y="16933"/>
                        <a:pt x="101600" y="16933"/>
                      </a:cubicBezTo>
                      <a:lnTo>
                        <a:pt x="0" y="5644"/>
                      </a:lnTo>
                      <a:close/>
                    </a:path>
                  </a:pathLst>
                </a:cu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7633171" y="4528726"/>
                  <a:ext cx="361244" cy="442149"/>
                </a:xfrm>
                <a:custGeom>
                  <a:avLst/>
                  <a:gdLst>
                    <a:gd name="connsiteX0" fmla="*/ 325496 w 361244"/>
                    <a:gd name="connsiteY0" fmla="*/ 20696 h 442149"/>
                    <a:gd name="connsiteX1" fmla="*/ 54562 w 361244"/>
                    <a:gd name="connsiteY1" fmla="*/ 257763 h 442149"/>
                    <a:gd name="connsiteX2" fmla="*/ 20696 w 361244"/>
                    <a:gd name="connsiteY2" fmla="*/ 359363 h 442149"/>
                    <a:gd name="connsiteX3" fmla="*/ 178740 w 361244"/>
                    <a:gd name="connsiteY3" fmla="*/ 359363 h 442149"/>
                    <a:gd name="connsiteX4" fmla="*/ 269051 w 361244"/>
                    <a:gd name="connsiteY4" fmla="*/ 381941 h 442149"/>
                    <a:gd name="connsiteX5" fmla="*/ 325496 w 361244"/>
                    <a:gd name="connsiteY5" fmla="*/ 20696 h 44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244" h="442149">
                      <a:moveTo>
                        <a:pt x="325496" y="20696"/>
                      </a:moveTo>
                      <a:cubicBezTo>
                        <a:pt x="289748" y="0"/>
                        <a:pt x="105362" y="201318"/>
                        <a:pt x="54562" y="257763"/>
                      </a:cubicBezTo>
                      <a:cubicBezTo>
                        <a:pt x="3762" y="314208"/>
                        <a:pt x="0" y="342430"/>
                        <a:pt x="20696" y="359363"/>
                      </a:cubicBezTo>
                      <a:cubicBezTo>
                        <a:pt x="41392" y="376296"/>
                        <a:pt x="137348" y="355600"/>
                        <a:pt x="178740" y="359363"/>
                      </a:cubicBezTo>
                      <a:cubicBezTo>
                        <a:pt x="220133" y="363126"/>
                        <a:pt x="250236" y="442149"/>
                        <a:pt x="269051" y="381941"/>
                      </a:cubicBezTo>
                      <a:cubicBezTo>
                        <a:pt x="287866" y="321734"/>
                        <a:pt x="361244" y="41392"/>
                        <a:pt x="325496" y="20696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Freeform 12"/>
              <p:cNvSpPr/>
              <p:nvPr/>
            </p:nvSpPr>
            <p:spPr>
              <a:xfrm>
                <a:off x="1524000" y="3200400"/>
                <a:ext cx="685800" cy="1600200"/>
              </a:xfrm>
              <a:custGeom>
                <a:avLst/>
                <a:gdLst>
                  <a:gd name="connsiteX0" fmla="*/ 118533 w 899347"/>
                  <a:gd name="connsiteY0" fmla="*/ 212607 h 1847614"/>
                  <a:gd name="connsiteX1" fmla="*/ 28222 w 899347"/>
                  <a:gd name="connsiteY1" fmla="*/ 336784 h 1847614"/>
                  <a:gd name="connsiteX2" fmla="*/ 287866 w 899347"/>
                  <a:gd name="connsiteY2" fmla="*/ 506118 h 1847614"/>
                  <a:gd name="connsiteX3" fmla="*/ 265288 w 899347"/>
                  <a:gd name="connsiteY3" fmla="*/ 1668873 h 1847614"/>
                  <a:gd name="connsiteX4" fmla="*/ 491066 w 899347"/>
                  <a:gd name="connsiteY4" fmla="*/ 1578562 h 1847614"/>
                  <a:gd name="connsiteX5" fmla="*/ 502355 w 899347"/>
                  <a:gd name="connsiteY5" fmla="*/ 1397940 h 1847614"/>
                  <a:gd name="connsiteX6" fmla="*/ 479777 w 899347"/>
                  <a:gd name="connsiteY6" fmla="*/ 822207 h 1847614"/>
                  <a:gd name="connsiteX7" fmla="*/ 491066 w 899347"/>
                  <a:gd name="connsiteY7" fmla="*/ 675451 h 1847614"/>
                  <a:gd name="connsiteX8" fmla="*/ 592666 w 899347"/>
                  <a:gd name="connsiteY8" fmla="*/ 483540 h 1847614"/>
                  <a:gd name="connsiteX9" fmla="*/ 807155 w 899347"/>
                  <a:gd name="connsiteY9" fmla="*/ 348073 h 1847614"/>
                  <a:gd name="connsiteX10" fmla="*/ 874888 w 899347"/>
                  <a:gd name="connsiteY10" fmla="*/ 235184 h 1847614"/>
                  <a:gd name="connsiteX11" fmla="*/ 660399 w 899347"/>
                  <a:gd name="connsiteY11" fmla="*/ 291629 h 1847614"/>
                  <a:gd name="connsiteX12" fmla="*/ 581377 w 899347"/>
                  <a:gd name="connsiteY12" fmla="*/ 325495 h 1847614"/>
                  <a:gd name="connsiteX13" fmla="*/ 592666 w 899347"/>
                  <a:gd name="connsiteY13" fmla="*/ 99718 h 1847614"/>
                  <a:gd name="connsiteX14" fmla="*/ 513644 w 899347"/>
                  <a:gd name="connsiteY14" fmla="*/ 9407 h 1847614"/>
                  <a:gd name="connsiteX15" fmla="*/ 457199 w 899347"/>
                  <a:gd name="connsiteY15" fmla="*/ 43273 h 1847614"/>
                  <a:gd name="connsiteX16" fmla="*/ 423333 w 899347"/>
                  <a:gd name="connsiteY16" fmla="*/ 167451 h 1847614"/>
                  <a:gd name="connsiteX17" fmla="*/ 366888 w 899347"/>
                  <a:gd name="connsiteY17" fmla="*/ 302918 h 1847614"/>
                  <a:gd name="connsiteX18" fmla="*/ 366888 w 899347"/>
                  <a:gd name="connsiteY18" fmla="*/ 336784 h 1847614"/>
                  <a:gd name="connsiteX19" fmla="*/ 355599 w 899347"/>
                  <a:gd name="connsiteY19" fmla="*/ 348073 h 1847614"/>
                  <a:gd name="connsiteX20" fmla="*/ 197555 w 899347"/>
                  <a:gd name="connsiteY20" fmla="*/ 235184 h 1847614"/>
                  <a:gd name="connsiteX21" fmla="*/ 95955 w 899347"/>
                  <a:gd name="connsiteY21" fmla="*/ 257762 h 1847614"/>
                  <a:gd name="connsiteX22" fmla="*/ 62088 w 899347"/>
                  <a:gd name="connsiteY22" fmla="*/ 269051 h 1847614"/>
                  <a:gd name="connsiteX23" fmla="*/ 50799 w 899347"/>
                  <a:gd name="connsiteY23" fmla="*/ 314207 h 1847614"/>
                  <a:gd name="connsiteX24" fmla="*/ 129822 w 899347"/>
                  <a:gd name="connsiteY24" fmla="*/ 370651 h 1847614"/>
                  <a:gd name="connsiteX25" fmla="*/ 163688 w 899347"/>
                  <a:gd name="connsiteY25" fmla="*/ 381940 h 184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99347" h="1847614">
                    <a:moveTo>
                      <a:pt x="118533" y="212607"/>
                    </a:moveTo>
                    <a:cubicBezTo>
                      <a:pt x="59266" y="250236"/>
                      <a:pt x="0" y="287866"/>
                      <a:pt x="28222" y="336784"/>
                    </a:cubicBezTo>
                    <a:cubicBezTo>
                      <a:pt x="56444" y="385703"/>
                      <a:pt x="248355" y="284103"/>
                      <a:pt x="287866" y="506118"/>
                    </a:cubicBezTo>
                    <a:cubicBezTo>
                      <a:pt x="327377" y="728133"/>
                      <a:pt x="231421" y="1490132"/>
                      <a:pt x="265288" y="1668873"/>
                    </a:cubicBezTo>
                    <a:cubicBezTo>
                      <a:pt x="299155" y="1847614"/>
                      <a:pt x="451555" y="1623717"/>
                      <a:pt x="491066" y="1578562"/>
                    </a:cubicBezTo>
                    <a:cubicBezTo>
                      <a:pt x="530577" y="1533407"/>
                      <a:pt x="504236" y="1523999"/>
                      <a:pt x="502355" y="1397940"/>
                    </a:cubicBezTo>
                    <a:cubicBezTo>
                      <a:pt x="500474" y="1271881"/>
                      <a:pt x="481658" y="942622"/>
                      <a:pt x="479777" y="822207"/>
                    </a:cubicBezTo>
                    <a:cubicBezTo>
                      <a:pt x="477896" y="701792"/>
                      <a:pt x="472251" y="731895"/>
                      <a:pt x="491066" y="675451"/>
                    </a:cubicBezTo>
                    <a:cubicBezTo>
                      <a:pt x="509881" y="619007"/>
                      <a:pt x="539985" y="538103"/>
                      <a:pt x="592666" y="483540"/>
                    </a:cubicBezTo>
                    <a:cubicBezTo>
                      <a:pt x="645347" y="428977"/>
                      <a:pt x="760118" y="389466"/>
                      <a:pt x="807155" y="348073"/>
                    </a:cubicBezTo>
                    <a:cubicBezTo>
                      <a:pt x="854192" y="306680"/>
                      <a:pt x="899347" y="244591"/>
                      <a:pt x="874888" y="235184"/>
                    </a:cubicBezTo>
                    <a:cubicBezTo>
                      <a:pt x="850429" y="225777"/>
                      <a:pt x="709318" y="276577"/>
                      <a:pt x="660399" y="291629"/>
                    </a:cubicBezTo>
                    <a:cubicBezTo>
                      <a:pt x="611481" y="306681"/>
                      <a:pt x="592666" y="357480"/>
                      <a:pt x="581377" y="325495"/>
                    </a:cubicBezTo>
                    <a:cubicBezTo>
                      <a:pt x="570088" y="293510"/>
                      <a:pt x="603955" y="152399"/>
                      <a:pt x="592666" y="99718"/>
                    </a:cubicBezTo>
                    <a:cubicBezTo>
                      <a:pt x="581377" y="47037"/>
                      <a:pt x="536222" y="18814"/>
                      <a:pt x="513644" y="9407"/>
                    </a:cubicBezTo>
                    <a:cubicBezTo>
                      <a:pt x="491066" y="0"/>
                      <a:pt x="472251" y="16932"/>
                      <a:pt x="457199" y="43273"/>
                    </a:cubicBezTo>
                    <a:cubicBezTo>
                      <a:pt x="442147" y="69614"/>
                      <a:pt x="438385" y="124177"/>
                      <a:pt x="423333" y="167451"/>
                    </a:cubicBezTo>
                    <a:cubicBezTo>
                      <a:pt x="408281" y="210725"/>
                      <a:pt x="376295" y="274696"/>
                      <a:pt x="366888" y="302918"/>
                    </a:cubicBezTo>
                    <a:cubicBezTo>
                      <a:pt x="357481" y="331140"/>
                      <a:pt x="368769" y="329258"/>
                      <a:pt x="366888" y="336784"/>
                    </a:cubicBezTo>
                    <a:cubicBezTo>
                      <a:pt x="365007" y="344310"/>
                      <a:pt x="383821" y="365006"/>
                      <a:pt x="355599" y="348073"/>
                    </a:cubicBezTo>
                    <a:cubicBezTo>
                      <a:pt x="327377" y="331140"/>
                      <a:pt x="240829" y="250236"/>
                      <a:pt x="197555" y="235184"/>
                    </a:cubicBezTo>
                    <a:cubicBezTo>
                      <a:pt x="154281" y="220132"/>
                      <a:pt x="118533" y="252118"/>
                      <a:pt x="95955" y="257762"/>
                    </a:cubicBezTo>
                    <a:cubicBezTo>
                      <a:pt x="73377" y="263406"/>
                      <a:pt x="69614" y="259643"/>
                      <a:pt x="62088" y="269051"/>
                    </a:cubicBezTo>
                    <a:cubicBezTo>
                      <a:pt x="54562" y="278459"/>
                      <a:pt x="39510" y="297274"/>
                      <a:pt x="50799" y="314207"/>
                    </a:cubicBezTo>
                    <a:cubicBezTo>
                      <a:pt x="62088" y="331140"/>
                      <a:pt x="111007" y="359362"/>
                      <a:pt x="129822" y="370651"/>
                    </a:cubicBezTo>
                    <a:cubicBezTo>
                      <a:pt x="148637" y="381940"/>
                      <a:pt x="156162" y="381940"/>
                      <a:pt x="163688" y="381940"/>
                    </a:cubicBezTo>
                  </a:path>
                </a:pathLst>
              </a:custGeom>
              <a:grpFill/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133600" y="3276600"/>
                <a:ext cx="1143000" cy="1447800"/>
              </a:xfrm>
              <a:custGeom>
                <a:avLst/>
                <a:gdLst>
                  <a:gd name="connsiteX0" fmla="*/ 1706504 w 1708385"/>
                  <a:gd name="connsiteY0" fmla="*/ 237067 h 1604903"/>
                  <a:gd name="connsiteX1" fmla="*/ 1604904 w 1708385"/>
                  <a:gd name="connsiteY1" fmla="*/ 191911 h 1604903"/>
                  <a:gd name="connsiteX2" fmla="*/ 1492015 w 1708385"/>
                  <a:gd name="connsiteY2" fmla="*/ 248355 h 1604903"/>
                  <a:gd name="connsiteX3" fmla="*/ 1401704 w 1708385"/>
                  <a:gd name="connsiteY3" fmla="*/ 282222 h 1604903"/>
                  <a:gd name="connsiteX4" fmla="*/ 1333970 w 1708385"/>
                  <a:gd name="connsiteY4" fmla="*/ 237067 h 1604903"/>
                  <a:gd name="connsiteX5" fmla="*/ 1277526 w 1708385"/>
                  <a:gd name="connsiteY5" fmla="*/ 124178 h 1604903"/>
                  <a:gd name="connsiteX6" fmla="*/ 1254948 w 1708385"/>
                  <a:gd name="connsiteY6" fmla="*/ 11289 h 1604903"/>
                  <a:gd name="connsiteX7" fmla="*/ 1142059 w 1708385"/>
                  <a:gd name="connsiteY7" fmla="*/ 56444 h 1604903"/>
                  <a:gd name="connsiteX8" fmla="*/ 1130770 w 1708385"/>
                  <a:gd name="connsiteY8" fmla="*/ 135467 h 1604903"/>
                  <a:gd name="connsiteX9" fmla="*/ 1108193 w 1708385"/>
                  <a:gd name="connsiteY9" fmla="*/ 553155 h 1604903"/>
                  <a:gd name="connsiteX10" fmla="*/ 1108193 w 1708385"/>
                  <a:gd name="connsiteY10" fmla="*/ 598311 h 1604903"/>
                  <a:gd name="connsiteX11" fmla="*/ 972726 w 1708385"/>
                  <a:gd name="connsiteY11" fmla="*/ 440267 h 1604903"/>
                  <a:gd name="connsiteX12" fmla="*/ 724370 w 1708385"/>
                  <a:gd name="connsiteY12" fmla="*/ 169333 h 1604903"/>
                  <a:gd name="connsiteX13" fmla="*/ 216370 w 1708385"/>
                  <a:gd name="connsiteY13" fmla="*/ 112889 h 1604903"/>
                  <a:gd name="connsiteX14" fmla="*/ 58326 w 1708385"/>
                  <a:gd name="connsiteY14" fmla="*/ 191911 h 1604903"/>
                  <a:gd name="connsiteX15" fmla="*/ 24459 w 1708385"/>
                  <a:gd name="connsiteY15" fmla="*/ 440267 h 1604903"/>
                  <a:gd name="connsiteX16" fmla="*/ 205081 w 1708385"/>
                  <a:gd name="connsiteY16" fmla="*/ 587022 h 1604903"/>
                  <a:gd name="connsiteX17" fmla="*/ 430859 w 1708385"/>
                  <a:gd name="connsiteY17" fmla="*/ 824089 h 1604903"/>
                  <a:gd name="connsiteX18" fmla="*/ 521170 w 1708385"/>
                  <a:gd name="connsiteY18" fmla="*/ 970844 h 1604903"/>
                  <a:gd name="connsiteX19" fmla="*/ 498593 w 1708385"/>
                  <a:gd name="connsiteY19" fmla="*/ 1049867 h 1604903"/>
                  <a:gd name="connsiteX20" fmla="*/ 464726 w 1708385"/>
                  <a:gd name="connsiteY20" fmla="*/ 1061155 h 1604903"/>
                  <a:gd name="connsiteX21" fmla="*/ 351837 w 1708385"/>
                  <a:gd name="connsiteY21" fmla="*/ 970844 h 1604903"/>
                  <a:gd name="connsiteX22" fmla="*/ 250237 w 1708385"/>
                  <a:gd name="connsiteY22" fmla="*/ 891822 h 1604903"/>
                  <a:gd name="connsiteX23" fmla="*/ 216370 w 1708385"/>
                  <a:gd name="connsiteY23" fmla="*/ 846667 h 1604903"/>
                  <a:gd name="connsiteX24" fmla="*/ 103481 w 1708385"/>
                  <a:gd name="connsiteY24" fmla="*/ 857955 h 1604903"/>
                  <a:gd name="connsiteX25" fmla="*/ 69615 w 1708385"/>
                  <a:gd name="connsiteY25" fmla="*/ 959555 h 1604903"/>
                  <a:gd name="connsiteX26" fmla="*/ 114770 w 1708385"/>
                  <a:gd name="connsiteY26" fmla="*/ 1061155 h 1604903"/>
                  <a:gd name="connsiteX27" fmla="*/ 329259 w 1708385"/>
                  <a:gd name="connsiteY27" fmla="*/ 1230489 h 1604903"/>
                  <a:gd name="connsiteX28" fmla="*/ 487304 w 1708385"/>
                  <a:gd name="connsiteY28" fmla="*/ 1264355 h 1604903"/>
                  <a:gd name="connsiteX29" fmla="*/ 667926 w 1708385"/>
                  <a:gd name="connsiteY29" fmla="*/ 1207911 h 1604903"/>
                  <a:gd name="connsiteX30" fmla="*/ 780815 w 1708385"/>
                  <a:gd name="connsiteY30" fmla="*/ 1049867 h 1604903"/>
                  <a:gd name="connsiteX31" fmla="*/ 746948 w 1708385"/>
                  <a:gd name="connsiteY31" fmla="*/ 869244 h 1604903"/>
                  <a:gd name="connsiteX32" fmla="*/ 611481 w 1708385"/>
                  <a:gd name="connsiteY32" fmla="*/ 666044 h 1604903"/>
                  <a:gd name="connsiteX33" fmla="*/ 419570 w 1708385"/>
                  <a:gd name="connsiteY33" fmla="*/ 485422 h 1604903"/>
                  <a:gd name="connsiteX34" fmla="*/ 340548 w 1708385"/>
                  <a:gd name="connsiteY34" fmla="*/ 372533 h 1604903"/>
                  <a:gd name="connsiteX35" fmla="*/ 622770 w 1708385"/>
                  <a:gd name="connsiteY35" fmla="*/ 383822 h 1604903"/>
                  <a:gd name="connsiteX36" fmla="*/ 837259 w 1708385"/>
                  <a:gd name="connsiteY36" fmla="*/ 553155 h 1604903"/>
                  <a:gd name="connsiteX37" fmla="*/ 1017881 w 1708385"/>
                  <a:gd name="connsiteY37" fmla="*/ 722489 h 1604903"/>
                  <a:gd name="connsiteX38" fmla="*/ 1085615 w 1708385"/>
                  <a:gd name="connsiteY38" fmla="*/ 869244 h 1604903"/>
                  <a:gd name="connsiteX39" fmla="*/ 1096904 w 1708385"/>
                  <a:gd name="connsiteY39" fmla="*/ 1309511 h 1604903"/>
                  <a:gd name="connsiteX40" fmla="*/ 1108193 w 1708385"/>
                  <a:gd name="connsiteY40" fmla="*/ 1512711 h 1604903"/>
                  <a:gd name="connsiteX41" fmla="*/ 1232370 w 1708385"/>
                  <a:gd name="connsiteY41" fmla="*/ 1580444 h 1604903"/>
                  <a:gd name="connsiteX42" fmla="*/ 1322681 w 1708385"/>
                  <a:gd name="connsiteY42" fmla="*/ 1591733 h 1604903"/>
                  <a:gd name="connsiteX43" fmla="*/ 1356548 w 1708385"/>
                  <a:gd name="connsiteY43" fmla="*/ 1501422 h 1604903"/>
                  <a:gd name="connsiteX44" fmla="*/ 1379126 w 1708385"/>
                  <a:gd name="connsiteY44" fmla="*/ 1377244 h 1604903"/>
                  <a:gd name="connsiteX45" fmla="*/ 1322681 w 1708385"/>
                  <a:gd name="connsiteY45" fmla="*/ 1140178 h 1604903"/>
                  <a:gd name="connsiteX46" fmla="*/ 1311393 w 1708385"/>
                  <a:gd name="connsiteY46" fmla="*/ 948267 h 1604903"/>
                  <a:gd name="connsiteX47" fmla="*/ 1300104 w 1708385"/>
                  <a:gd name="connsiteY47" fmla="*/ 722489 h 1604903"/>
                  <a:gd name="connsiteX48" fmla="*/ 1277526 w 1708385"/>
                  <a:gd name="connsiteY48" fmla="*/ 541867 h 1604903"/>
                  <a:gd name="connsiteX49" fmla="*/ 1322681 w 1708385"/>
                  <a:gd name="connsiteY49" fmla="*/ 451555 h 1604903"/>
                  <a:gd name="connsiteX50" fmla="*/ 1480726 w 1708385"/>
                  <a:gd name="connsiteY50" fmla="*/ 349955 h 1604903"/>
                  <a:gd name="connsiteX51" fmla="*/ 1593615 w 1708385"/>
                  <a:gd name="connsiteY51" fmla="*/ 304800 h 1604903"/>
                  <a:gd name="connsiteX52" fmla="*/ 1706504 w 1708385"/>
                  <a:gd name="connsiteY52" fmla="*/ 237067 h 160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08385" h="1604903">
                    <a:moveTo>
                      <a:pt x="1706504" y="237067"/>
                    </a:moveTo>
                    <a:cubicBezTo>
                      <a:pt x="1708385" y="218252"/>
                      <a:pt x="1640652" y="190030"/>
                      <a:pt x="1604904" y="191911"/>
                    </a:cubicBezTo>
                    <a:cubicBezTo>
                      <a:pt x="1569156" y="193792"/>
                      <a:pt x="1525882" y="233303"/>
                      <a:pt x="1492015" y="248355"/>
                    </a:cubicBezTo>
                    <a:cubicBezTo>
                      <a:pt x="1458148" y="263407"/>
                      <a:pt x="1428045" y="284103"/>
                      <a:pt x="1401704" y="282222"/>
                    </a:cubicBezTo>
                    <a:cubicBezTo>
                      <a:pt x="1375363" y="280341"/>
                      <a:pt x="1354666" y="263408"/>
                      <a:pt x="1333970" y="237067"/>
                    </a:cubicBezTo>
                    <a:cubicBezTo>
                      <a:pt x="1313274" y="210726"/>
                      <a:pt x="1290696" y="161808"/>
                      <a:pt x="1277526" y="124178"/>
                    </a:cubicBezTo>
                    <a:cubicBezTo>
                      <a:pt x="1264356" y="86548"/>
                      <a:pt x="1277526" y="22578"/>
                      <a:pt x="1254948" y="11289"/>
                    </a:cubicBezTo>
                    <a:cubicBezTo>
                      <a:pt x="1232370" y="0"/>
                      <a:pt x="1162755" y="35748"/>
                      <a:pt x="1142059" y="56444"/>
                    </a:cubicBezTo>
                    <a:cubicBezTo>
                      <a:pt x="1121363" y="77140"/>
                      <a:pt x="1136414" y="52682"/>
                      <a:pt x="1130770" y="135467"/>
                    </a:cubicBezTo>
                    <a:cubicBezTo>
                      <a:pt x="1125126" y="218252"/>
                      <a:pt x="1111956" y="476014"/>
                      <a:pt x="1108193" y="553155"/>
                    </a:cubicBezTo>
                    <a:cubicBezTo>
                      <a:pt x="1104430" y="630296"/>
                      <a:pt x="1130771" y="617126"/>
                      <a:pt x="1108193" y="598311"/>
                    </a:cubicBezTo>
                    <a:cubicBezTo>
                      <a:pt x="1085615" y="579496"/>
                      <a:pt x="1036697" y="511763"/>
                      <a:pt x="972726" y="440267"/>
                    </a:cubicBezTo>
                    <a:cubicBezTo>
                      <a:pt x="908756" y="368771"/>
                      <a:pt x="850429" y="223896"/>
                      <a:pt x="724370" y="169333"/>
                    </a:cubicBezTo>
                    <a:cubicBezTo>
                      <a:pt x="598311" y="114770"/>
                      <a:pt x="327377" y="109126"/>
                      <a:pt x="216370" y="112889"/>
                    </a:cubicBezTo>
                    <a:cubicBezTo>
                      <a:pt x="105363" y="116652"/>
                      <a:pt x="90311" y="137348"/>
                      <a:pt x="58326" y="191911"/>
                    </a:cubicBezTo>
                    <a:cubicBezTo>
                      <a:pt x="26341" y="246474"/>
                      <a:pt x="0" y="374415"/>
                      <a:pt x="24459" y="440267"/>
                    </a:cubicBezTo>
                    <a:cubicBezTo>
                      <a:pt x="48918" y="506119"/>
                      <a:pt x="137348" y="523052"/>
                      <a:pt x="205081" y="587022"/>
                    </a:cubicBezTo>
                    <a:cubicBezTo>
                      <a:pt x="272814" y="650992"/>
                      <a:pt x="378178" y="760119"/>
                      <a:pt x="430859" y="824089"/>
                    </a:cubicBezTo>
                    <a:cubicBezTo>
                      <a:pt x="483541" y="888059"/>
                      <a:pt x="509881" y="933214"/>
                      <a:pt x="521170" y="970844"/>
                    </a:cubicBezTo>
                    <a:cubicBezTo>
                      <a:pt x="532459" y="1008474"/>
                      <a:pt x="508000" y="1034815"/>
                      <a:pt x="498593" y="1049867"/>
                    </a:cubicBezTo>
                    <a:cubicBezTo>
                      <a:pt x="489186" y="1064919"/>
                      <a:pt x="489185" y="1074326"/>
                      <a:pt x="464726" y="1061155"/>
                    </a:cubicBezTo>
                    <a:cubicBezTo>
                      <a:pt x="440267" y="1047985"/>
                      <a:pt x="387585" y="999066"/>
                      <a:pt x="351837" y="970844"/>
                    </a:cubicBezTo>
                    <a:cubicBezTo>
                      <a:pt x="316089" y="942622"/>
                      <a:pt x="272815" y="912518"/>
                      <a:pt x="250237" y="891822"/>
                    </a:cubicBezTo>
                    <a:cubicBezTo>
                      <a:pt x="227659" y="871126"/>
                      <a:pt x="240829" y="852311"/>
                      <a:pt x="216370" y="846667"/>
                    </a:cubicBezTo>
                    <a:cubicBezTo>
                      <a:pt x="191911" y="841023"/>
                      <a:pt x="127940" y="839140"/>
                      <a:pt x="103481" y="857955"/>
                    </a:cubicBezTo>
                    <a:cubicBezTo>
                      <a:pt x="79022" y="876770"/>
                      <a:pt x="67734" y="925688"/>
                      <a:pt x="69615" y="959555"/>
                    </a:cubicBezTo>
                    <a:cubicBezTo>
                      <a:pt x="71496" y="993422"/>
                      <a:pt x="71496" y="1015999"/>
                      <a:pt x="114770" y="1061155"/>
                    </a:cubicBezTo>
                    <a:cubicBezTo>
                      <a:pt x="158044" y="1106311"/>
                      <a:pt x="267170" y="1196622"/>
                      <a:pt x="329259" y="1230489"/>
                    </a:cubicBezTo>
                    <a:cubicBezTo>
                      <a:pt x="391348" y="1264356"/>
                      <a:pt x="430860" y="1268118"/>
                      <a:pt x="487304" y="1264355"/>
                    </a:cubicBezTo>
                    <a:cubicBezTo>
                      <a:pt x="543748" y="1260592"/>
                      <a:pt x="619008" y="1243659"/>
                      <a:pt x="667926" y="1207911"/>
                    </a:cubicBezTo>
                    <a:cubicBezTo>
                      <a:pt x="716845" y="1172163"/>
                      <a:pt x="767645" y="1106311"/>
                      <a:pt x="780815" y="1049867"/>
                    </a:cubicBezTo>
                    <a:cubicBezTo>
                      <a:pt x="793985" y="993423"/>
                      <a:pt x="775170" y="933214"/>
                      <a:pt x="746948" y="869244"/>
                    </a:cubicBezTo>
                    <a:cubicBezTo>
                      <a:pt x="718726" y="805274"/>
                      <a:pt x="666044" y="730014"/>
                      <a:pt x="611481" y="666044"/>
                    </a:cubicBezTo>
                    <a:cubicBezTo>
                      <a:pt x="556918" y="602074"/>
                      <a:pt x="464726" y="534341"/>
                      <a:pt x="419570" y="485422"/>
                    </a:cubicBezTo>
                    <a:cubicBezTo>
                      <a:pt x="374414" y="436503"/>
                      <a:pt x="306681" y="389466"/>
                      <a:pt x="340548" y="372533"/>
                    </a:cubicBezTo>
                    <a:cubicBezTo>
                      <a:pt x="374415" y="355600"/>
                      <a:pt x="539985" y="353718"/>
                      <a:pt x="622770" y="383822"/>
                    </a:cubicBezTo>
                    <a:cubicBezTo>
                      <a:pt x="705555" y="413926"/>
                      <a:pt x="771407" y="496711"/>
                      <a:pt x="837259" y="553155"/>
                    </a:cubicBezTo>
                    <a:cubicBezTo>
                      <a:pt x="903111" y="609599"/>
                      <a:pt x="976488" y="669808"/>
                      <a:pt x="1017881" y="722489"/>
                    </a:cubicBezTo>
                    <a:cubicBezTo>
                      <a:pt x="1059274" y="775170"/>
                      <a:pt x="1072445" y="771407"/>
                      <a:pt x="1085615" y="869244"/>
                    </a:cubicBezTo>
                    <a:cubicBezTo>
                      <a:pt x="1098785" y="967081"/>
                      <a:pt x="1093141" y="1202267"/>
                      <a:pt x="1096904" y="1309511"/>
                    </a:cubicBezTo>
                    <a:cubicBezTo>
                      <a:pt x="1100667" y="1416755"/>
                      <a:pt x="1085615" y="1467556"/>
                      <a:pt x="1108193" y="1512711"/>
                    </a:cubicBezTo>
                    <a:cubicBezTo>
                      <a:pt x="1130771" y="1557866"/>
                      <a:pt x="1196622" y="1567274"/>
                      <a:pt x="1232370" y="1580444"/>
                    </a:cubicBezTo>
                    <a:cubicBezTo>
                      <a:pt x="1268118" y="1593614"/>
                      <a:pt x="1301985" y="1604903"/>
                      <a:pt x="1322681" y="1591733"/>
                    </a:cubicBezTo>
                    <a:cubicBezTo>
                      <a:pt x="1343377" y="1578563"/>
                      <a:pt x="1347141" y="1537170"/>
                      <a:pt x="1356548" y="1501422"/>
                    </a:cubicBezTo>
                    <a:cubicBezTo>
                      <a:pt x="1365955" y="1465674"/>
                      <a:pt x="1384770" y="1437451"/>
                      <a:pt x="1379126" y="1377244"/>
                    </a:cubicBezTo>
                    <a:cubicBezTo>
                      <a:pt x="1373482" y="1317037"/>
                      <a:pt x="1333970" y="1211674"/>
                      <a:pt x="1322681" y="1140178"/>
                    </a:cubicBezTo>
                    <a:cubicBezTo>
                      <a:pt x="1311392" y="1068682"/>
                      <a:pt x="1315156" y="1017882"/>
                      <a:pt x="1311393" y="948267"/>
                    </a:cubicBezTo>
                    <a:cubicBezTo>
                      <a:pt x="1307630" y="878652"/>
                      <a:pt x="1305748" y="790222"/>
                      <a:pt x="1300104" y="722489"/>
                    </a:cubicBezTo>
                    <a:cubicBezTo>
                      <a:pt x="1294460" y="654756"/>
                      <a:pt x="1273763" y="587023"/>
                      <a:pt x="1277526" y="541867"/>
                    </a:cubicBezTo>
                    <a:cubicBezTo>
                      <a:pt x="1281289" y="496711"/>
                      <a:pt x="1288814" y="483540"/>
                      <a:pt x="1322681" y="451555"/>
                    </a:cubicBezTo>
                    <a:cubicBezTo>
                      <a:pt x="1356548" y="419570"/>
                      <a:pt x="1435570" y="374414"/>
                      <a:pt x="1480726" y="349955"/>
                    </a:cubicBezTo>
                    <a:cubicBezTo>
                      <a:pt x="1525882" y="325496"/>
                      <a:pt x="1561630" y="319852"/>
                      <a:pt x="1593615" y="304800"/>
                    </a:cubicBezTo>
                    <a:cubicBezTo>
                      <a:pt x="1625600" y="289748"/>
                      <a:pt x="1704623" y="255882"/>
                      <a:pt x="1706504" y="237067"/>
                    </a:cubicBezTo>
                    <a:close/>
                  </a:path>
                </a:pathLst>
              </a:custGeom>
              <a:solidFill>
                <a:srgbClr val="92D05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2514600" y="2667000"/>
              <a:ext cx="914400" cy="838200"/>
            </a:xfrm>
            <a:custGeom>
              <a:avLst/>
              <a:gdLst>
                <a:gd name="connsiteX0" fmla="*/ 9407 w 2421466"/>
                <a:gd name="connsiteY0" fmla="*/ 201318 h 1755422"/>
                <a:gd name="connsiteX1" fmla="*/ 111007 w 2421466"/>
                <a:gd name="connsiteY1" fmla="*/ 359362 h 1755422"/>
                <a:gd name="connsiteX2" fmla="*/ 269051 w 2421466"/>
                <a:gd name="connsiteY2" fmla="*/ 212607 h 1755422"/>
                <a:gd name="connsiteX3" fmla="*/ 494829 w 2421466"/>
                <a:gd name="connsiteY3" fmla="*/ 190029 h 1755422"/>
                <a:gd name="connsiteX4" fmla="*/ 867363 w 2421466"/>
                <a:gd name="connsiteY4" fmla="*/ 280340 h 1755422"/>
                <a:gd name="connsiteX5" fmla="*/ 1081851 w 2421466"/>
                <a:gd name="connsiteY5" fmla="*/ 415807 h 1755422"/>
                <a:gd name="connsiteX6" fmla="*/ 856074 w 2421466"/>
                <a:gd name="connsiteY6" fmla="*/ 810918 h 1755422"/>
                <a:gd name="connsiteX7" fmla="*/ 878651 w 2421466"/>
                <a:gd name="connsiteY7" fmla="*/ 946384 h 1755422"/>
                <a:gd name="connsiteX8" fmla="*/ 1239896 w 2421466"/>
                <a:gd name="connsiteY8" fmla="*/ 1047984 h 1755422"/>
                <a:gd name="connsiteX9" fmla="*/ 1352785 w 2421466"/>
                <a:gd name="connsiteY9" fmla="*/ 889940 h 1755422"/>
                <a:gd name="connsiteX10" fmla="*/ 1488251 w 2421466"/>
                <a:gd name="connsiteY10" fmla="*/ 596429 h 1755422"/>
                <a:gd name="connsiteX11" fmla="*/ 1488251 w 2421466"/>
                <a:gd name="connsiteY11" fmla="*/ 517407 h 1755422"/>
                <a:gd name="connsiteX12" fmla="*/ 1589851 w 2421466"/>
                <a:gd name="connsiteY12" fmla="*/ 630296 h 1755422"/>
                <a:gd name="connsiteX13" fmla="*/ 1657585 w 2421466"/>
                <a:gd name="connsiteY13" fmla="*/ 777051 h 1755422"/>
                <a:gd name="connsiteX14" fmla="*/ 1635007 w 2421466"/>
                <a:gd name="connsiteY14" fmla="*/ 1081851 h 1755422"/>
                <a:gd name="connsiteX15" fmla="*/ 1352785 w 2421466"/>
                <a:gd name="connsiteY15" fmla="*/ 1499540 h 1755422"/>
                <a:gd name="connsiteX16" fmla="*/ 1183451 w 2421466"/>
                <a:gd name="connsiteY16" fmla="*/ 1578562 h 1755422"/>
                <a:gd name="connsiteX17" fmla="*/ 325496 w 2421466"/>
                <a:gd name="connsiteY17" fmla="*/ 1431807 h 1755422"/>
                <a:gd name="connsiteX18" fmla="*/ 235185 w 2421466"/>
                <a:gd name="connsiteY18" fmla="*/ 1341496 h 1755422"/>
                <a:gd name="connsiteX19" fmla="*/ 178740 w 2421466"/>
                <a:gd name="connsiteY19" fmla="*/ 1341496 h 1755422"/>
                <a:gd name="connsiteX20" fmla="*/ 178740 w 2421466"/>
                <a:gd name="connsiteY20" fmla="*/ 1409229 h 1755422"/>
                <a:gd name="connsiteX21" fmla="*/ 822207 w 2421466"/>
                <a:gd name="connsiteY21" fmla="*/ 1702740 h 1755422"/>
                <a:gd name="connsiteX22" fmla="*/ 1285051 w 2421466"/>
                <a:gd name="connsiteY22" fmla="*/ 1725318 h 1755422"/>
                <a:gd name="connsiteX23" fmla="*/ 1680163 w 2421466"/>
                <a:gd name="connsiteY23" fmla="*/ 1601140 h 1755422"/>
                <a:gd name="connsiteX24" fmla="*/ 2030118 w 2421466"/>
                <a:gd name="connsiteY24" fmla="*/ 1115718 h 1755422"/>
                <a:gd name="connsiteX25" fmla="*/ 1939807 w 2421466"/>
                <a:gd name="connsiteY25" fmla="*/ 427096 h 1755422"/>
                <a:gd name="connsiteX26" fmla="*/ 2244607 w 2421466"/>
                <a:gd name="connsiteY26" fmla="*/ 314207 h 1755422"/>
                <a:gd name="connsiteX27" fmla="*/ 2413940 w 2421466"/>
                <a:gd name="connsiteY27" fmla="*/ 122296 h 1755422"/>
                <a:gd name="connsiteX28" fmla="*/ 2289763 w 2421466"/>
                <a:gd name="connsiteY28" fmla="*/ 77140 h 1755422"/>
                <a:gd name="connsiteX29" fmla="*/ 2075274 w 2421466"/>
                <a:gd name="connsiteY29" fmla="*/ 190029 h 1755422"/>
                <a:gd name="connsiteX30" fmla="*/ 1849496 w 2421466"/>
                <a:gd name="connsiteY30" fmla="*/ 167451 h 1755422"/>
                <a:gd name="connsiteX31" fmla="*/ 1555985 w 2421466"/>
                <a:gd name="connsiteY31" fmla="*/ 54562 h 1755422"/>
                <a:gd name="connsiteX32" fmla="*/ 1364074 w 2421466"/>
                <a:gd name="connsiteY32" fmla="*/ 178740 h 1755422"/>
                <a:gd name="connsiteX33" fmla="*/ 1239896 w 2421466"/>
                <a:gd name="connsiteY33" fmla="*/ 291629 h 1755422"/>
                <a:gd name="connsiteX34" fmla="*/ 1036696 w 2421466"/>
                <a:gd name="connsiteY34" fmla="*/ 111007 h 1755422"/>
                <a:gd name="connsiteX35" fmla="*/ 652874 w 2421466"/>
                <a:gd name="connsiteY35" fmla="*/ 77140 h 1755422"/>
                <a:gd name="connsiteX36" fmla="*/ 551274 w 2421466"/>
                <a:gd name="connsiteY36" fmla="*/ 9407 h 1755422"/>
                <a:gd name="connsiteX37" fmla="*/ 336785 w 2421466"/>
                <a:gd name="connsiteY37" fmla="*/ 20696 h 1755422"/>
                <a:gd name="connsiteX38" fmla="*/ 223896 w 2421466"/>
                <a:gd name="connsiteY38" fmla="*/ 88429 h 1755422"/>
                <a:gd name="connsiteX39" fmla="*/ 54563 w 2421466"/>
                <a:gd name="connsiteY39" fmla="*/ 235184 h 1755422"/>
                <a:gd name="connsiteX40" fmla="*/ 9407 w 2421466"/>
                <a:gd name="connsiteY40" fmla="*/ 201318 h 175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21466" h="1755422">
                  <a:moveTo>
                    <a:pt x="9407" y="201318"/>
                  </a:moveTo>
                  <a:cubicBezTo>
                    <a:pt x="18814" y="222014"/>
                    <a:pt x="67733" y="357481"/>
                    <a:pt x="111007" y="359362"/>
                  </a:cubicBezTo>
                  <a:cubicBezTo>
                    <a:pt x="154281" y="361243"/>
                    <a:pt x="205081" y="240829"/>
                    <a:pt x="269051" y="212607"/>
                  </a:cubicBezTo>
                  <a:cubicBezTo>
                    <a:pt x="333021" y="184385"/>
                    <a:pt x="395110" y="178740"/>
                    <a:pt x="494829" y="190029"/>
                  </a:cubicBezTo>
                  <a:cubicBezTo>
                    <a:pt x="594548" y="201318"/>
                    <a:pt x="769526" y="242710"/>
                    <a:pt x="867363" y="280340"/>
                  </a:cubicBezTo>
                  <a:cubicBezTo>
                    <a:pt x="965200" y="317970"/>
                    <a:pt x="1083733" y="327377"/>
                    <a:pt x="1081851" y="415807"/>
                  </a:cubicBezTo>
                  <a:cubicBezTo>
                    <a:pt x="1079970" y="504237"/>
                    <a:pt x="889941" y="722489"/>
                    <a:pt x="856074" y="810918"/>
                  </a:cubicBezTo>
                  <a:cubicBezTo>
                    <a:pt x="822207" y="899348"/>
                    <a:pt x="814681" y="906873"/>
                    <a:pt x="878651" y="946384"/>
                  </a:cubicBezTo>
                  <a:cubicBezTo>
                    <a:pt x="942621" y="985895"/>
                    <a:pt x="1160874" y="1057391"/>
                    <a:pt x="1239896" y="1047984"/>
                  </a:cubicBezTo>
                  <a:cubicBezTo>
                    <a:pt x="1318918" y="1038577"/>
                    <a:pt x="1311393" y="965199"/>
                    <a:pt x="1352785" y="889940"/>
                  </a:cubicBezTo>
                  <a:cubicBezTo>
                    <a:pt x="1394177" y="814681"/>
                    <a:pt x="1465673" y="658518"/>
                    <a:pt x="1488251" y="596429"/>
                  </a:cubicBezTo>
                  <a:cubicBezTo>
                    <a:pt x="1510829" y="534340"/>
                    <a:pt x="1471318" y="511763"/>
                    <a:pt x="1488251" y="517407"/>
                  </a:cubicBezTo>
                  <a:cubicBezTo>
                    <a:pt x="1505184" y="523051"/>
                    <a:pt x="1561629" y="587022"/>
                    <a:pt x="1589851" y="630296"/>
                  </a:cubicBezTo>
                  <a:cubicBezTo>
                    <a:pt x="1618073" y="673570"/>
                    <a:pt x="1650059" y="701792"/>
                    <a:pt x="1657585" y="777051"/>
                  </a:cubicBezTo>
                  <a:cubicBezTo>
                    <a:pt x="1665111" y="852310"/>
                    <a:pt x="1685807" y="961436"/>
                    <a:pt x="1635007" y="1081851"/>
                  </a:cubicBezTo>
                  <a:cubicBezTo>
                    <a:pt x="1584207" y="1202266"/>
                    <a:pt x="1428044" y="1416755"/>
                    <a:pt x="1352785" y="1499540"/>
                  </a:cubicBezTo>
                  <a:cubicBezTo>
                    <a:pt x="1277526" y="1582325"/>
                    <a:pt x="1354666" y="1589851"/>
                    <a:pt x="1183451" y="1578562"/>
                  </a:cubicBezTo>
                  <a:cubicBezTo>
                    <a:pt x="1012236" y="1567273"/>
                    <a:pt x="483540" y="1471318"/>
                    <a:pt x="325496" y="1431807"/>
                  </a:cubicBezTo>
                  <a:cubicBezTo>
                    <a:pt x="167452" y="1392296"/>
                    <a:pt x="259644" y="1356548"/>
                    <a:pt x="235185" y="1341496"/>
                  </a:cubicBezTo>
                  <a:cubicBezTo>
                    <a:pt x="210726" y="1326444"/>
                    <a:pt x="188147" y="1330207"/>
                    <a:pt x="178740" y="1341496"/>
                  </a:cubicBezTo>
                  <a:cubicBezTo>
                    <a:pt x="169333" y="1352785"/>
                    <a:pt x="71496" y="1349022"/>
                    <a:pt x="178740" y="1409229"/>
                  </a:cubicBezTo>
                  <a:cubicBezTo>
                    <a:pt x="285984" y="1469436"/>
                    <a:pt x="637822" y="1650058"/>
                    <a:pt x="822207" y="1702740"/>
                  </a:cubicBezTo>
                  <a:cubicBezTo>
                    <a:pt x="1006592" y="1755422"/>
                    <a:pt x="1142058" y="1742251"/>
                    <a:pt x="1285051" y="1725318"/>
                  </a:cubicBezTo>
                  <a:cubicBezTo>
                    <a:pt x="1428044" y="1708385"/>
                    <a:pt x="1555985" y="1702740"/>
                    <a:pt x="1680163" y="1601140"/>
                  </a:cubicBezTo>
                  <a:cubicBezTo>
                    <a:pt x="1804341" y="1499540"/>
                    <a:pt x="1986844" y="1311392"/>
                    <a:pt x="2030118" y="1115718"/>
                  </a:cubicBezTo>
                  <a:cubicBezTo>
                    <a:pt x="2073392" y="920044"/>
                    <a:pt x="1904059" y="560681"/>
                    <a:pt x="1939807" y="427096"/>
                  </a:cubicBezTo>
                  <a:cubicBezTo>
                    <a:pt x="1975555" y="293511"/>
                    <a:pt x="2165585" y="365007"/>
                    <a:pt x="2244607" y="314207"/>
                  </a:cubicBezTo>
                  <a:cubicBezTo>
                    <a:pt x="2323629" y="263407"/>
                    <a:pt x="2406414" y="161807"/>
                    <a:pt x="2413940" y="122296"/>
                  </a:cubicBezTo>
                  <a:cubicBezTo>
                    <a:pt x="2421466" y="82785"/>
                    <a:pt x="2346207" y="65851"/>
                    <a:pt x="2289763" y="77140"/>
                  </a:cubicBezTo>
                  <a:cubicBezTo>
                    <a:pt x="2233319" y="88429"/>
                    <a:pt x="2148652" y="174977"/>
                    <a:pt x="2075274" y="190029"/>
                  </a:cubicBezTo>
                  <a:cubicBezTo>
                    <a:pt x="2001896" y="205081"/>
                    <a:pt x="1936044" y="190029"/>
                    <a:pt x="1849496" y="167451"/>
                  </a:cubicBezTo>
                  <a:cubicBezTo>
                    <a:pt x="1762948" y="144873"/>
                    <a:pt x="1636889" y="52681"/>
                    <a:pt x="1555985" y="54562"/>
                  </a:cubicBezTo>
                  <a:cubicBezTo>
                    <a:pt x="1475081" y="56443"/>
                    <a:pt x="1416755" y="139229"/>
                    <a:pt x="1364074" y="178740"/>
                  </a:cubicBezTo>
                  <a:cubicBezTo>
                    <a:pt x="1311393" y="218251"/>
                    <a:pt x="1294459" y="302918"/>
                    <a:pt x="1239896" y="291629"/>
                  </a:cubicBezTo>
                  <a:cubicBezTo>
                    <a:pt x="1185333" y="280340"/>
                    <a:pt x="1134533" y="146755"/>
                    <a:pt x="1036696" y="111007"/>
                  </a:cubicBezTo>
                  <a:cubicBezTo>
                    <a:pt x="938859" y="75259"/>
                    <a:pt x="733778" y="94073"/>
                    <a:pt x="652874" y="77140"/>
                  </a:cubicBezTo>
                  <a:cubicBezTo>
                    <a:pt x="571970" y="60207"/>
                    <a:pt x="603955" y="18814"/>
                    <a:pt x="551274" y="9407"/>
                  </a:cubicBezTo>
                  <a:cubicBezTo>
                    <a:pt x="498593" y="0"/>
                    <a:pt x="391348" y="7526"/>
                    <a:pt x="336785" y="20696"/>
                  </a:cubicBezTo>
                  <a:cubicBezTo>
                    <a:pt x="282222" y="33866"/>
                    <a:pt x="270933" y="52681"/>
                    <a:pt x="223896" y="88429"/>
                  </a:cubicBezTo>
                  <a:cubicBezTo>
                    <a:pt x="176859" y="124177"/>
                    <a:pt x="84667" y="210725"/>
                    <a:pt x="54563" y="235184"/>
                  </a:cubicBezTo>
                  <a:cubicBezTo>
                    <a:pt x="24459" y="259643"/>
                    <a:pt x="0" y="180622"/>
                    <a:pt x="9407" y="201318"/>
                  </a:cubicBez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52800" y="2667000"/>
              <a:ext cx="762000" cy="914400"/>
            </a:xfrm>
            <a:custGeom>
              <a:avLst/>
              <a:gdLst>
                <a:gd name="connsiteX0" fmla="*/ 2073393 w 2090326"/>
                <a:gd name="connsiteY0" fmla="*/ 231422 h 1866429"/>
                <a:gd name="connsiteX1" fmla="*/ 2062104 w 2090326"/>
                <a:gd name="connsiteY1" fmla="*/ 141111 h 1866429"/>
                <a:gd name="connsiteX2" fmla="*/ 1904060 w 2090326"/>
                <a:gd name="connsiteY2" fmla="*/ 129822 h 1866429"/>
                <a:gd name="connsiteX3" fmla="*/ 1712149 w 2090326"/>
                <a:gd name="connsiteY3" fmla="*/ 208844 h 1866429"/>
                <a:gd name="connsiteX4" fmla="*/ 1271882 w 2090326"/>
                <a:gd name="connsiteY4" fmla="*/ 62088 h 1866429"/>
                <a:gd name="connsiteX5" fmla="*/ 831615 w 2090326"/>
                <a:gd name="connsiteY5" fmla="*/ 16933 h 1866429"/>
                <a:gd name="connsiteX6" fmla="*/ 301038 w 2090326"/>
                <a:gd name="connsiteY6" fmla="*/ 39511 h 1866429"/>
                <a:gd name="connsiteX7" fmla="*/ 30104 w 2090326"/>
                <a:gd name="connsiteY7" fmla="*/ 253999 h 1866429"/>
                <a:gd name="connsiteX8" fmla="*/ 120415 w 2090326"/>
                <a:gd name="connsiteY8" fmla="*/ 366888 h 1866429"/>
                <a:gd name="connsiteX9" fmla="*/ 334904 w 2090326"/>
                <a:gd name="connsiteY9" fmla="*/ 186266 h 1866429"/>
                <a:gd name="connsiteX10" fmla="*/ 515526 w 2090326"/>
                <a:gd name="connsiteY10" fmla="*/ 299155 h 1866429"/>
                <a:gd name="connsiteX11" fmla="*/ 752593 w 2090326"/>
                <a:gd name="connsiteY11" fmla="*/ 615244 h 1866429"/>
                <a:gd name="connsiteX12" fmla="*/ 718726 w 2090326"/>
                <a:gd name="connsiteY12" fmla="*/ 942622 h 1866429"/>
                <a:gd name="connsiteX13" fmla="*/ 549393 w 2090326"/>
                <a:gd name="connsiteY13" fmla="*/ 874888 h 1866429"/>
                <a:gd name="connsiteX14" fmla="*/ 413926 w 2090326"/>
                <a:gd name="connsiteY14" fmla="*/ 976488 h 1866429"/>
                <a:gd name="connsiteX15" fmla="*/ 312326 w 2090326"/>
                <a:gd name="connsiteY15" fmla="*/ 1190977 h 1866429"/>
                <a:gd name="connsiteX16" fmla="*/ 447793 w 2090326"/>
                <a:gd name="connsiteY16" fmla="*/ 1518355 h 1866429"/>
                <a:gd name="connsiteX17" fmla="*/ 718726 w 2090326"/>
                <a:gd name="connsiteY17" fmla="*/ 1665111 h 1866429"/>
                <a:gd name="connsiteX18" fmla="*/ 944504 w 2090326"/>
                <a:gd name="connsiteY18" fmla="*/ 1450622 h 1866429"/>
                <a:gd name="connsiteX19" fmla="*/ 967082 w 2090326"/>
                <a:gd name="connsiteY19" fmla="*/ 1349022 h 1866429"/>
                <a:gd name="connsiteX20" fmla="*/ 1181571 w 2090326"/>
                <a:gd name="connsiteY20" fmla="*/ 1371599 h 1866429"/>
                <a:gd name="connsiteX21" fmla="*/ 1339615 w 2090326"/>
                <a:gd name="connsiteY21" fmla="*/ 1563511 h 1866429"/>
                <a:gd name="connsiteX22" fmla="*/ 1328326 w 2090326"/>
                <a:gd name="connsiteY22" fmla="*/ 1710266 h 1866429"/>
                <a:gd name="connsiteX23" fmla="*/ 1418638 w 2090326"/>
                <a:gd name="connsiteY23" fmla="*/ 1845733 h 1866429"/>
                <a:gd name="connsiteX24" fmla="*/ 1599260 w 2090326"/>
                <a:gd name="connsiteY24" fmla="*/ 1834444 h 1866429"/>
                <a:gd name="connsiteX25" fmla="*/ 1768593 w 2090326"/>
                <a:gd name="connsiteY25" fmla="*/ 1732844 h 1866429"/>
                <a:gd name="connsiteX26" fmla="*/ 1791171 w 2090326"/>
                <a:gd name="connsiteY26" fmla="*/ 1642533 h 1866429"/>
                <a:gd name="connsiteX27" fmla="*/ 1734726 w 2090326"/>
                <a:gd name="connsiteY27" fmla="*/ 1428044 h 1866429"/>
                <a:gd name="connsiteX28" fmla="*/ 1666993 w 2090326"/>
                <a:gd name="connsiteY28" fmla="*/ 1269999 h 1866429"/>
                <a:gd name="connsiteX29" fmla="*/ 1655704 w 2090326"/>
                <a:gd name="connsiteY29" fmla="*/ 1179688 h 1866429"/>
                <a:gd name="connsiteX30" fmla="*/ 1655704 w 2090326"/>
                <a:gd name="connsiteY30" fmla="*/ 660399 h 1866429"/>
                <a:gd name="connsiteX31" fmla="*/ 1463793 w 2090326"/>
                <a:gd name="connsiteY31" fmla="*/ 412044 h 1866429"/>
                <a:gd name="connsiteX32" fmla="*/ 1283171 w 2090326"/>
                <a:gd name="connsiteY32" fmla="*/ 378177 h 1866429"/>
                <a:gd name="connsiteX33" fmla="*/ 1215438 w 2090326"/>
                <a:gd name="connsiteY33" fmla="*/ 434622 h 1866429"/>
                <a:gd name="connsiteX34" fmla="*/ 1204149 w 2090326"/>
                <a:gd name="connsiteY34" fmla="*/ 536222 h 1866429"/>
                <a:gd name="connsiteX35" fmla="*/ 1238015 w 2090326"/>
                <a:gd name="connsiteY35" fmla="*/ 637822 h 1866429"/>
                <a:gd name="connsiteX36" fmla="*/ 1362193 w 2090326"/>
                <a:gd name="connsiteY36" fmla="*/ 637822 h 1866429"/>
                <a:gd name="connsiteX37" fmla="*/ 1429926 w 2090326"/>
                <a:gd name="connsiteY37" fmla="*/ 807155 h 1866429"/>
                <a:gd name="connsiteX38" fmla="*/ 1384771 w 2090326"/>
                <a:gd name="connsiteY38" fmla="*/ 1236133 h 1866429"/>
                <a:gd name="connsiteX39" fmla="*/ 955793 w 2090326"/>
                <a:gd name="connsiteY39" fmla="*/ 1055511 h 1866429"/>
                <a:gd name="connsiteX40" fmla="*/ 967082 w 2090326"/>
                <a:gd name="connsiteY40" fmla="*/ 626533 h 1866429"/>
                <a:gd name="connsiteX41" fmla="*/ 617126 w 2090326"/>
                <a:gd name="connsiteY41" fmla="*/ 220133 h 1866429"/>
                <a:gd name="connsiteX42" fmla="*/ 967082 w 2090326"/>
                <a:gd name="connsiteY42" fmla="*/ 186266 h 1866429"/>
                <a:gd name="connsiteX43" fmla="*/ 1384771 w 2090326"/>
                <a:gd name="connsiteY43" fmla="*/ 276577 h 1866429"/>
                <a:gd name="connsiteX44" fmla="*/ 1712149 w 2090326"/>
                <a:gd name="connsiteY44" fmla="*/ 412044 h 1866429"/>
                <a:gd name="connsiteX45" fmla="*/ 1847615 w 2090326"/>
                <a:gd name="connsiteY45" fmla="*/ 400755 h 1866429"/>
                <a:gd name="connsiteX46" fmla="*/ 2016949 w 2090326"/>
                <a:gd name="connsiteY46" fmla="*/ 276577 h 1866429"/>
                <a:gd name="connsiteX47" fmla="*/ 2073393 w 2090326"/>
                <a:gd name="connsiteY47" fmla="*/ 231422 h 18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90326" h="1866429">
                  <a:moveTo>
                    <a:pt x="2073393" y="231422"/>
                  </a:moveTo>
                  <a:cubicBezTo>
                    <a:pt x="2080919" y="208844"/>
                    <a:pt x="2090326" y="158044"/>
                    <a:pt x="2062104" y="141111"/>
                  </a:cubicBezTo>
                  <a:cubicBezTo>
                    <a:pt x="2033882" y="124178"/>
                    <a:pt x="1962386" y="118533"/>
                    <a:pt x="1904060" y="129822"/>
                  </a:cubicBezTo>
                  <a:cubicBezTo>
                    <a:pt x="1845734" y="141111"/>
                    <a:pt x="1817512" y="220133"/>
                    <a:pt x="1712149" y="208844"/>
                  </a:cubicBezTo>
                  <a:cubicBezTo>
                    <a:pt x="1606786" y="197555"/>
                    <a:pt x="1418638" y="94073"/>
                    <a:pt x="1271882" y="62088"/>
                  </a:cubicBezTo>
                  <a:cubicBezTo>
                    <a:pt x="1125126" y="30103"/>
                    <a:pt x="993422" y="20696"/>
                    <a:pt x="831615" y="16933"/>
                  </a:cubicBezTo>
                  <a:cubicBezTo>
                    <a:pt x="669808" y="13170"/>
                    <a:pt x="434623" y="0"/>
                    <a:pt x="301038" y="39511"/>
                  </a:cubicBezTo>
                  <a:cubicBezTo>
                    <a:pt x="167453" y="79022"/>
                    <a:pt x="60208" y="199436"/>
                    <a:pt x="30104" y="253999"/>
                  </a:cubicBezTo>
                  <a:cubicBezTo>
                    <a:pt x="0" y="308562"/>
                    <a:pt x="69615" y="378177"/>
                    <a:pt x="120415" y="366888"/>
                  </a:cubicBezTo>
                  <a:cubicBezTo>
                    <a:pt x="171215" y="355599"/>
                    <a:pt x="269052" y="197555"/>
                    <a:pt x="334904" y="186266"/>
                  </a:cubicBezTo>
                  <a:cubicBezTo>
                    <a:pt x="400756" y="174977"/>
                    <a:pt x="445911" y="227659"/>
                    <a:pt x="515526" y="299155"/>
                  </a:cubicBezTo>
                  <a:cubicBezTo>
                    <a:pt x="585141" y="370651"/>
                    <a:pt x="718726" y="508000"/>
                    <a:pt x="752593" y="615244"/>
                  </a:cubicBezTo>
                  <a:cubicBezTo>
                    <a:pt x="786460" y="722488"/>
                    <a:pt x="752593" y="899348"/>
                    <a:pt x="718726" y="942622"/>
                  </a:cubicBezTo>
                  <a:cubicBezTo>
                    <a:pt x="684859" y="985896"/>
                    <a:pt x="600193" y="869244"/>
                    <a:pt x="549393" y="874888"/>
                  </a:cubicBezTo>
                  <a:cubicBezTo>
                    <a:pt x="498593" y="880532"/>
                    <a:pt x="453437" y="923807"/>
                    <a:pt x="413926" y="976488"/>
                  </a:cubicBezTo>
                  <a:cubicBezTo>
                    <a:pt x="374415" y="1029169"/>
                    <a:pt x="306682" y="1100666"/>
                    <a:pt x="312326" y="1190977"/>
                  </a:cubicBezTo>
                  <a:cubicBezTo>
                    <a:pt x="317971" y="1281288"/>
                    <a:pt x="380060" y="1439333"/>
                    <a:pt x="447793" y="1518355"/>
                  </a:cubicBezTo>
                  <a:cubicBezTo>
                    <a:pt x="515526" y="1597377"/>
                    <a:pt x="635941" y="1676400"/>
                    <a:pt x="718726" y="1665111"/>
                  </a:cubicBezTo>
                  <a:cubicBezTo>
                    <a:pt x="801511" y="1653822"/>
                    <a:pt x="903111" y="1503303"/>
                    <a:pt x="944504" y="1450622"/>
                  </a:cubicBezTo>
                  <a:cubicBezTo>
                    <a:pt x="985897" y="1397941"/>
                    <a:pt x="927571" y="1362192"/>
                    <a:pt x="967082" y="1349022"/>
                  </a:cubicBezTo>
                  <a:cubicBezTo>
                    <a:pt x="1006593" y="1335852"/>
                    <a:pt x="1119482" y="1335851"/>
                    <a:pt x="1181571" y="1371599"/>
                  </a:cubicBezTo>
                  <a:cubicBezTo>
                    <a:pt x="1243660" y="1407347"/>
                    <a:pt x="1315156" y="1507067"/>
                    <a:pt x="1339615" y="1563511"/>
                  </a:cubicBezTo>
                  <a:cubicBezTo>
                    <a:pt x="1364074" y="1619955"/>
                    <a:pt x="1315156" y="1663229"/>
                    <a:pt x="1328326" y="1710266"/>
                  </a:cubicBezTo>
                  <a:cubicBezTo>
                    <a:pt x="1341496" y="1757303"/>
                    <a:pt x="1373482" y="1825037"/>
                    <a:pt x="1418638" y="1845733"/>
                  </a:cubicBezTo>
                  <a:cubicBezTo>
                    <a:pt x="1463794" y="1866429"/>
                    <a:pt x="1540934" y="1853259"/>
                    <a:pt x="1599260" y="1834444"/>
                  </a:cubicBezTo>
                  <a:cubicBezTo>
                    <a:pt x="1657586" y="1815629"/>
                    <a:pt x="1736608" y="1764829"/>
                    <a:pt x="1768593" y="1732844"/>
                  </a:cubicBezTo>
                  <a:cubicBezTo>
                    <a:pt x="1800578" y="1700859"/>
                    <a:pt x="1796815" y="1693333"/>
                    <a:pt x="1791171" y="1642533"/>
                  </a:cubicBezTo>
                  <a:cubicBezTo>
                    <a:pt x="1785527" y="1591733"/>
                    <a:pt x="1755422" y="1490133"/>
                    <a:pt x="1734726" y="1428044"/>
                  </a:cubicBezTo>
                  <a:cubicBezTo>
                    <a:pt x="1714030" y="1365955"/>
                    <a:pt x="1680163" y="1311392"/>
                    <a:pt x="1666993" y="1269999"/>
                  </a:cubicBezTo>
                  <a:cubicBezTo>
                    <a:pt x="1653823" y="1228606"/>
                    <a:pt x="1657586" y="1281288"/>
                    <a:pt x="1655704" y="1179688"/>
                  </a:cubicBezTo>
                  <a:cubicBezTo>
                    <a:pt x="1653823" y="1078088"/>
                    <a:pt x="1687689" y="788340"/>
                    <a:pt x="1655704" y="660399"/>
                  </a:cubicBezTo>
                  <a:cubicBezTo>
                    <a:pt x="1623719" y="532458"/>
                    <a:pt x="1525882" y="459081"/>
                    <a:pt x="1463793" y="412044"/>
                  </a:cubicBezTo>
                  <a:cubicBezTo>
                    <a:pt x="1401704" y="365007"/>
                    <a:pt x="1324564" y="374414"/>
                    <a:pt x="1283171" y="378177"/>
                  </a:cubicBezTo>
                  <a:cubicBezTo>
                    <a:pt x="1241779" y="381940"/>
                    <a:pt x="1228608" y="408281"/>
                    <a:pt x="1215438" y="434622"/>
                  </a:cubicBezTo>
                  <a:cubicBezTo>
                    <a:pt x="1202268" y="460963"/>
                    <a:pt x="1200386" y="502355"/>
                    <a:pt x="1204149" y="536222"/>
                  </a:cubicBezTo>
                  <a:cubicBezTo>
                    <a:pt x="1207912" y="570089"/>
                    <a:pt x="1211674" y="620889"/>
                    <a:pt x="1238015" y="637822"/>
                  </a:cubicBezTo>
                  <a:cubicBezTo>
                    <a:pt x="1264356" y="654755"/>
                    <a:pt x="1330208" y="609600"/>
                    <a:pt x="1362193" y="637822"/>
                  </a:cubicBezTo>
                  <a:cubicBezTo>
                    <a:pt x="1394178" y="666044"/>
                    <a:pt x="1426163" y="707437"/>
                    <a:pt x="1429926" y="807155"/>
                  </a:cubicBezTo>
                  <a:cubicBezTo>
                    <a:pt x="1433689" y="906873"/>
                    <a:pt x="1463793" y="1194740"/>
                    <a:pt x="1384771" y="1236133"/>
                  </a:cubicBezTo>
                  <a:cubicBezTo>
                    <a:pt x="1305749" y="1277526"/>
                    <a:pt x="1025408" y="1157111"/>
                    <a:pt x="955793" y="1055511"/>
                  </a:cubicBezTo>
                  <a:cubicBezTo>
                    <a:pt x="886178" y="953911"/>
                    <a:pt x="1023527" y="765763"/>
                    <a:pt x="967082" y="626533"/>
                  </a:cubicBezTo>
                  <a:cubicBezTo>
                    <a:pt x="910637" y="487303"/>
                    <a:pt x="617126" y="293511"/>
                    <a:pt x="617126" y="220133"/>
                  </a:cubicBezTo>
                  <a:cubicBezTo>
                    <a:pt x="617126" y="146755"/>
                    <a:pt x="839141" y="176859"/>
                    <a:pt x="967082" y="186266"/>
                  </a:cubicBezTo>
                  <a:cubicBezTo>
                    <a:pt x="1095023" y="195673"/>
                    <a:pt x="1260593" y="238947"/>
                    <a:pt x="1384771" y="276577"/>
                  </a:cubicBezTo>
                  <a:cubicBezTo>
                    <a:pt x="1508949" y="314207"/>
                    <a:pt x="1635008" y="391348"/>
                    <a:pt x="1712149" y="412044"/>
                  </a:cubicBezTo>
                  <a:cubicBezTo>
                    <a:pt x="1789290" y="432740"/>
                    <a:pt x="1796815" y="423333"/>
                    <a:pt x="1847615" y="400755"/>
                  </a:cubicBezTo>
                  <a:cubicBezTo>
                    <a:pt x="1898415" y="378177"/>
                    <a:pt x="1975556" y="308562"/>
                    <a:pt x="2016949" y="276577"/>
                  </a:cubicBezTo>
                  <a:cubicBezTo>
                    <a:pt x="2058342" y="244592"/>
                    <a:pt x="2065867" y="254000"/>
                    <a:pt x="2073393" y="231422"/>
                  </a:cubicBezTo>
                  <a:close/>
                </a:path>
              </a:pathLst>
            </a:cu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8534400" cy="6324600"/>
          </a:xfrm>
          <a:prstGeom prst="round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0" descr="E:\FLOWER - Copy\mapa_mundi.gif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514600"/>
            <a:ext cx="1295400" cy="1295400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685800" y="2743200"/>
            <a:ext cx="838200" cy="838200"/>
            <a:chOff x="1143000" y="2971800"/>
            <a:chExt cx="838200" cy="838200"/>
          </a:xfrm>
        </p:grpSpPr>
        <p:pic>
          <p:nvPicPr>
            <p:cNvPr id="5" name="Picture 9" descr="E:\FLOWER - Copy\290px-Solar_prominence_from_STEREO_spacecraft_September_29,_2008.jpg"/>
            <p:cNvPicPr>
              <a:picLocks noChangeAspect="1" noChangeArrowheads="1"/>
            </p:cNvPicPr>
            <p:nvPr/>
          </p:nvPicPr>
          <p:blipFill>
            <a:blip r:embed="rId3"/>
            <a:srcRect l="13334" t="13334" r="20001" b="13333"/>
            <a:stretch>
              <a:fillRect/>
            </a:stretch>
          </p:blipFill>
          <p:spPr bwMode="auto">
            <a:xfrm>
              <a:off x="1143000" y="2971800"/>
              <a:ext cx="838200" cy="838200"/>
            </a:xfrm>
            <a:prstGeom prst="ellipse">
              <a:avLst/>
            </a:prstGeom>
            <a:ln w="6350" cap="rnd">
              <a:solidFill>
                <a:schemeClr val="accent6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219200" y="3124200"/>
              <a:ext cx="6096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7" name="Straight Arrow Connector 6"/>
          <p:cNvCxnSpPr>
            <a:stCxn id="5" idx="6"/>
            <a:endCxn id="3" idx="2"/>
          </p:cNvCxnSpPr>
          <p:nvPr/>
        </p:nvCxnSpPr>
        <p:spPr>
          <a:xfrm>
            <a:off x="1524000" y="3162300"/>
            <a:ext cx="25908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0" y="2743200"/>
            <a:ext cx="1219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124200"/>
            <a:ext cx="3124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2743200"/>
            <a:ext cx="762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>
            <a:endCxn id="3" idx="6"/>
          </p:cNvCxnSpPr>
          <p:nvPr/>
        </p:nvCxnSpPr>
        <p:spPr>
          <a:xfrm>
            <a:off x="4114800" y="3124200"/>
            <a:ext cx="1295400" cy="381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8600" y="3657600"/>
            <a:ext cx="19050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১২,৬৬৭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2286000"/>
            <a:ext cx="1600200" cy="138499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৩৬৫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৪৮মি.৪৭সে.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48200" y="1752600"/>
            <a:ext cx="609600" cy="609599"/>
            <a:chOff x="1258135" y="3189724"/>
            <a:chExt cx="1300006" cy="1170005"/>
          </a:xfrm>
        </p:grpSpPr>
        <p:pic>
          <p:nvPicPr>
            <p:cNvPr id="19" name="Picture 2" descr="E:\FLOWER - Copy\217525-sonar-luna.jpg"/>
            <p:cNvPicPr>
              <a:picLocks noChangeAspect="1" noChangeArrowheads="1"/>
            </p:cNvPicPr>
            <p:nvPr/>
          </p:nvPicPr>
          <p:blipFill>
            <a:blip r:embed="rId4" cstate="print"/>
            <a:srcRect r="58788" b="42000"/>
            <a:stretch>
              <a:fillRect/>
            </a:stretch>
          </p:blipFill>
          <p:spPr bwMode="auto">
            <a:xfrm>
              <a:off x="1258135" y="3189724"/>
              <a:ext cx="1300006" cy="1170005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2" descr="E:\FLOWER - Copy\217525-sonar-luna.jpg"/>
            <p:cNvPicPr>
              <a:picLocks noChangeAspect="1" noChangeArrowheads="1"/>
            </p:cNvPicPr>
            <p:nvPr/>
          </p:nvPicPr>
          <p:blipFill>
            <a:blip r:embed="rId5"/>
            <a:srcRect l="43636" t="32000" r="41818" b="44000"/>
            <a:stretch>
              <a:fillRect/>
            </a:stretch>
          </p:blipFill>
          <p:spPr bwMode="auto">
            <a:xfrm>
              <a:off x="1447800" y="3276600"/>
              <a:ext cx="914400" cy="9144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1" name="TextBox 20"/>
          <p:cNvSpPr txBox="1"/>
          <p:nvPr/>
        </p:nvSpPr>
        <p:spPr>
          <a:xfrm>
            <a:off x="4114800" y="1752600"/>
            <a:ext cx="609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685800"/>
            <a:ext cx="2209800" cy="12003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0" y="1143000"/>
            <a:ext cx="4648200" cy="41148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19600" y="3962400"/>
            <a:ext cx="914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1214E-7 C 0.0099 -0.16116 -0.09809 -0.30659 -0.24097 -0.32347 C -0.3842 -0.33688 -0.50833 -0.21665 -0.51945 -0.05549 C -0.52761 0.1059 -0.41962 0.24879 -0.27674 0.26405 C -0.1342 0.27931 -0.01007 0.16139 8.33333E-7 2.31214E-7 Z " pathEditMode="relative" rAng="-5122125" ptsTypes="fffff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  <p:bldP spid="17" grpId="0" animBg="1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10600" cy="6477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2" name="Picture 4" descr="E:\FLOWER - Copy\giphy.gifggh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590800"/>
            <a:ext cx="1219200" cy="1219199"/>
          </a:xfrm>
          <a:prstGeom prst="ellipse">
            <a:avLst/>
          </a:prstGeom>
          <a:ln w="31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43400" y="3886200"/>
            <a:ext cx="762000" cy="46166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2743200"/>
            <a:ext cx="838200" cy="838200"/>
            <a:chOff x="1143000" y="2971800"/>
            <a:chExt cx="838200" cy="838200"/>
          </a:xfrm>
        </p:grpSpPr>
        <p:pic>
          <p:nvPicPr>
            <p:cNvPr id="9" name="Picture 9" descr="E:\FLOWER - Copy\290px-Solar_prominence_from_STEREO_spacecraft_September_29,_2008.jpg"/>
            <p:cNvPicPr>
              <a:picLocks noChangeAspect="1" noChangeArrowheads="1"/>
            </p:cNvPicPr>
            <p:nvPr/>
          </p:nvPicPr>
          <p:blipFill>
            <a:blip r:embed="rId3"/>
            <a:srcRect l="13334" t="13334" r="20001" b="13333"/>
            <a:stretch>
              <a:fillRect/>
            </a:stretch>
          </p:blipFill>
          <p:spPr bwMode="auto">
            <a:xfrm>
              <a:off x="1143000" y="2971800"/>
              <a:ext cx="838200" cy="838200"/>
            </a:xfrm>
            <a:prstGeom prst="ellipse">
              <a:avLst/>
            </a:prstGeom>
            <a:ln w="6350" cap="rnd">
              <a:solidFill>
                <a:schemeClr val="accent6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1219200" y="3124200"/>
              <a:ext cx="6096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05000" y="2743200"/>
            <a:ext cx="1219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3200400"/>
            <a:ext cx="2590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২২.৮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endCxn id="43012" idx="2"/>
          </p:cNvCxnSpPr>
          <p:nvPr/>
        </p:nvCxnSpPr>
        <p:spPr>
          <a:xfrm>
            <a:off x="1524000" y="3200400"/>
            <a:ext cx="2514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2819400"/>
            <a:ext cx="762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038600" y="3200400"/>
            <a:ext cx="1219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86200" y="3276600"/>
            <a:ext cx="19050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৬,৭৮৭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2971800"/>
            <a:ext cx="1143000" cy="46166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৬৮৭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E:\FLOWER - Copy\F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0" y="762000"/>
            <a:ext cx="2498710" cy="1524000"/>
          </a:xfrm>
          <a:prstGeom prst="round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E:\FLOWER - Copy\images.jpgnn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762000"/>
            <a:ext cx="2438400" cy="1524000"/>
          </a:xfrm>
          <a:prstGeom prst="round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4" descr="E:\FLOWER - Copy\images.jpgb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762000"/>
            <a:ext cx="2540000" cy="1524000"/>
          </a:xfrm>
          <a:prstGeom prst="round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5" descr="E:\FLOWER - Copy\p0579798.jpg"/>
          <p:cNvPicPr>
            <a:picLocks noChangeAspect="1" noChangeArrowheads="1"/>
          </p:cNvPicPr>
          <p:nvPr/>
        </p:nvPicPr>
        <p:blipFill>
          <a:blip r:embed="rId7"/>
          <a:srcRect l="19231"/>
          <a:stretch>
            <a:fillRect/>
          </a:stretch>
        </p:blipFill>
        <p:spPr bwMode="auto">
          <a:xfrm>
            <a:off x="3200400" y="4419600"/>
            <a:ext cx="2590800" cy="1524000"/>
          </a:xfrm>
          <a:prstGeom prst="round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6" descr="E:\FLOWER - Copy\maxresdefault.jpgmnh.jpg"/>
          <p:cNvPicPr>
            <a:picLocks noChangeAspect="1" noChangeArrowheads="1"/>
          </p:cNvPicPr>
          <p:nvPr/>
        </p:nvPicPr>
        <p:blipFill>
          <a:blip r:embed="rId8" cstate="print"/>
          <a:srcRect l="7500" r="10000"/>
          <a:stretch>
            <a:fillRect/>
          </a:stretch>
        </p:blipFill>
        <p:spPr bwMode="auto">
          <a:xfrm>
            <a:off x="533400" y="4419600"/>
            <a:ext cx="2438400" cy="1524000"/>
          </a:xfrm>
          <a:prstGeom prst="round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7" descr="E:\FLOWER - Copy\tungurahua-vulkan-ecuard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419600"/>
            <a:ext cx="2590800" cy="1524000"/>
          </a:xfrm>
          <a:prstGeom prst="round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8" name="Group 27"/>
          <p:cNvGrpSpPr/>
          <p:nvPr/>
        </p:nvGrpSpPr>
        <p:grpSpPr>
          <a:xfrm>
            <a:off x="1371600" y="1981200"/>
            <a:ext cx="1905000" cy="917713"/>
            <a:chOff x="1143000" y="4953000"/>
            <a:chExt cx="1905000" cy="917713"/>
          </a:xfrm>
        </p:grpSpPr>
        <p:pic>
          <p:nvPicPr>
            <p:cNvPr id="25" name="Picture 14" descr="E:\FLOWER - Copy\mars-dream-meaning.jpg"/>
            <p:cNvPicPr>
              <a:picLocks noChangeAspect="1" noChangeArrowheads="1"/>
            </p:cNvPicPr>
            <p:nvPr/>
          </p:nvPicPr>
          <p:blipFill>
            <a:blip r:embed="rId10" cstate="print"/>
            <a:srcRect l="19097" t="4096" r="18155" b="5802"/>
            <a:stretch>
              <a:fillRect/>
            </a:stretch>
          </p:blipFill>
          <p:spPr bwMode="auto">
            <a:xfrm>
              <a:off x="1143000" y="4953000"/>
              <a:ext cx="959428" cy="917713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6" name="Picture 4" descr="E:\FLOWER - Copy\image-3541.jpg"/>
            <p:cNvPicPr>
              <a:picLocks noChangeAspect="1" noChangeArrowheads="1"/>
            </p:cNvPicPr>
            <p:nvPr/>
          </p:nvPicPr>
          <p:blipFill>
            <a:blip r:embed="rId11" cstate="print"/>
            <a:srcRect l="26770" t="4762" r="25045" b="9524"/>
            <a:stretch>
              <a:fillRect/>
            </a:stretch>
          </p:blipFill>
          <p:spPr bwMode="auto">
            <a:xfrm>
              <a:off x="2133600" y="4953000"/>
              <a:ext cx="914400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Oval 26"/>
          <p:cNvSpPr/>
          <p:nvPr/>
        </p:nvSpPr>
        <p:spPr>
          <a:xfrm>
            <a:off x="0" y="1143000"/>
            <a:ext cx="4648200" cy="41148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81200" y="3200400"/>
            <a:ext cx="1066800" cy="18158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চোখে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লালচে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দেখায়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2209800"/>
            <a:ext cx="16002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গিরিখাত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0" y="5867400"/>
            <a:ext cx="16002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1800" y="228600"/>
            <a:ext cx="2514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উপরিভাগে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2895600"/>
            <a:ext cx="2514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</a:t>
            </a:r>
            <a:r>
              <a:rPr lang="en-US" sz="3600" dirty="0" smtClean="0">
                <a:solidFill>
                  <a:schemeClr val="bg1"/>
                </a:solidFill>
              </a:rPr>
              <a:t>o</a:t>
            </a:r>
            <a:r>
              <a:rPr lang="en-US" sz="2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/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৯৯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36" name="Picture 3" descr="E:\FLOWER - Copy\index.jpghhh.jpg"/>
          <p:cNvPicPr>
            <a:picLocks noChangeAspect="1" noChangeArrowheads="1"/>
          </p:cNvPicPr>
          <p:nvPr/>
        </p:nvPicPr>
        <p:blipFill>
          <a:blip r:embed="rId12"/>
          <a:srcRect t="3030" r="5539" b="24242"/>
          <a:stretch>
            <a:fillRect/>
          </a:stretch>
        </p:blipFill>
        <p:spPr bwMode="auto">
          <a:xfrm>
            <a:off x="609600" y="2590800"/>
            <a:ext cx="3067050" cy="1600200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981200" y="3657600"/>
            <a:ext cx="1219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2400" b="1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179 C 0.00938 -0.15677 -0.09548 -0.30521 -0.23507 -0.32047 C -0.37413 -0.33758 -0.4967 -0.21341 -0.50746 -0.04532 C -0.51805 0.12323 -0.41302 0.27144 -0.27343 0.28624 C -0.13385 0.30266 -0.0118 0.18011 -0.00104 0.01179 Z " pathEditMode="relative" rAng="-5109704" ptsTypes="fffff">
                                      <p:cBhvr>
                                        <p:cTn id="92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1" grpId="1"/>
      <p:bldP spid="12" grpId="0"/>
      <p:bldP spid="12" grpId="1"/>
      <p:bldP spid="15" grpId="0"/>
      <p:bldP spid="19" grpId="0"/>
      <p:bldP spid="20" grpId="0" animBg="1"/>
      <p:bldP spid="20" grpId="1" animBg="1"/>
      <p:bldP spid="27" grpId="0" animBg="1"/>
      <p:bldP spid="27" grpId="1" animBg="1"/>
      <p:bldP spid="29" grpId="0" animBg="1"/>
      <p:bldP spid="29" grpId="1" animBg="1"/>
      <p:bldP spid="32" grpId="0"/>
      <p:bldP spid="33" grpId="0"/>
      <p:bldP spid="34" grpId="0"/>
      <p:bldP spid="35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610600" cy="63246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609600"/>
            <a:ext cx="3810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সময়-৭মিনিট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990600" y="5486400"/>
            <a:ext cx="73152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 smtClean="0"/>
          </a:p>
        </p:txBody>
      </p:sp>
      <p:pic>
        <p:nvPicPr>
          <p:cNvPr id="5" name="Picture 5" descr="E:\FLOWER - Copy\aHR0cDovL3d3dy5zcGFjZS5jb20vaW1hZ2VzL2kvMDAwLzAwOS80NzQvb3JpZ2luYWwvbmFzYS1zb2xhci1zeXN0ZW0tZ3JhcGhpYy03Mi5qcGc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33600"/>
            <a:ext cx="6363660" cy="2294775"/>
          </a:xfrm>
          <a:prstGeom prst="rect">
            <a:avLst/>
          </a:prstGeom>
          <a:ln w="952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04800"/>
            <a:ext cx="8305800" cy="6248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457200"/>
            <a:ext cx="3677516" cy="52253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819400"/>
            <a:ext cx="7620000" cy="224676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	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766" y="304800"/>
            <a:ext cx="8458200" cy="6324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457200"/>
            <a:ext cx="3677516" cy="522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240" y="4876800"/>
            <a:ext cx="7212231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63" name="Picture 3" descr="E:\FLOWER - Copy\Mars.jpg"/>
          <p:cNvPicPr>
            <a:picLocks noChangeAspect="1" noChangeArrowheads="1"/>
          </p:cNvPicPr>
          <p:nvPr/>
        </p:nvPicPr>
        <p:blipFill>
          <a:blip r:embed="rId2"/>
          <a:srcRect l="17241" r="20689" b="10723"/>
          <a:stretch>
            <a:fillRect/>
          </a:stretch>
        </p:blipFill>
        <p:spPr bwMode="auto">
          <a:xfrm>
            <a:off x="3276600" y="2209800"/>
            <a:ext cx="1694329" cy="1600200"/>
          </a:xfrm>
          <a:prstGeom prst="ellipse">
            <a:avLst/>
          </a:prstGeom>
          <a:ln w="952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E:\FLOWER - Copy\mapa_mundi.gif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90600"/>
            <a:ext cx="2590800" cy="2590800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Group 7"/>
          <p:cNvGrpSpPr/>
          <p:nvPr/>
        </p:nvGrpSpPr>
        <p:grpSpPr>
          <a:xfrm>
            <a:off x="2438400" y="3810000"/>
            <a:ext cx="3657600" cy="1524000"/>
            <a:chOff x="2514600" y="838200"/>
            <a:chExt cx="3657600" cy="1524000"/>
          </a:xfrm>
        </p:grpSpPr>
        <p:sp>
          <p:nvSpPr>
            <p:cNvPr id="19" name="Diamond 18"/>
            <p:cNvSpPr/>
            <p:nvPr/>
          </p:nvSpPr>
          <p:spPr>
            <a:xfrm>
              <a:off x="2819400" y="838200"/>
              <a:ext cx="3048000" cy="1524000"/>
            </a:xfrm>
            <a:prstGeom prst="diamond">
              <a:avLst/>
            </a:prstGeom>
            <a:solidFill>
              <a:srgbClr val="B7F6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14600" y="1295400"/>
              <a:ext cx="3657600" cy="685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600200" y="533400"/>
            <a:ext cx="5410200" cy="52578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14800" y="1447800"/>
            <a:ext cx="838200" cy="3581400"/>
            <a:chOff x="5105400" y="1600200"/>
            <a:chExt cx="1447800" cy="335280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5105400" y="2819400"/>
              <a:ext cx="304800" cy="7620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hord 3"/>
            <p:cNvSpPr/>
            <p:nvPr/>
          </p:nvSpPr>
          <p:spPr>
            <a:xfrm rot="10800000">
              <a:off x="5791200" y="3733800"/>
              <a:ext cx="295640" cy="268382"/>
            </a:xfrm>
            <a:prstGeom prst="chord">
              <a:avLst>
                <a:gd name="adj1" fmla="val 5340271"/>
                <a:gd name="adj2" fmla="val 1620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2"/>
            <p:cNvGrpSpPr/>
            <p:nvPr/>
          </p:nvGrpSpPr>
          <p:grpSpPr>
            <a:xfrm>
              <a:off x="5257816" y="1600206"/>
              <a:ext cx="1295404" cy="3352800"/>
              <a:chOff x="5257816" y="1600206"/>
              <a:chExt cx="1295404" cy="3352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5563394" y="2513806"/>
                <a:ext cx="457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5620544" y="2513806"/>
                <a:ext cx="457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ardrop 7"/>
              <p:cNvSpPr/>
              <p:nvPr/>
            </p:nvSpPr>
            <p:spPr>
              <a:xfrm rot="15629039">
                <a:off x="5929123" y="2798099"/>
                <a:ext cx="304800" cy="228600"/>
              </a:xfrm>
              <a:prstGeom prst="teardrop">
                <a:avLst>
                  <a:gd name="adj" fmla="val 165625"/>
                </a:avLst>
              </a:prstGeom>
              <a:solidFill>
                <a:srgbClr val="FFC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8"/>
              <p:cNvGrpSpPr/>
              <p:nvPr/>
            </p:nvGrpSpPr>
            <p:grpSpPr>
              <a:xfrm>
                <a:off x="5257816" y="1600206"/>
                <a:ext cx="1295404" cy="3352800"/>
                <a:chOff x="2895600" y="1447800"/>
                <a:chExt cx="1066800" cy="3060321"/>
              </a:xfrm>
            </p:grpSpPr>
            <p:sp>
              <p:nvSpPr>
                <p:cNvPr id="11" name="Pie 10"/>
                <p:cNvSpPr/>
                <p:nvPr/>
              </p:nvSpPr>
              <p:spPr>
                <a:xfrm rot="20105802">
                  <a:off x="3173425" y="1656633"/>
                  <a:ext cx="367780" cy="451717"/>
                </a:xfrm>
                <a:prstGeom prst="pie">
                  <a:avLst>
                    <a:gd name="adj1" fmla="val 20443428"/>
                    <a:gd name="adj2" fmla="val 1620000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3200400" y="1676400"/>
                  <a:ext cx="3048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 flipH="1" flipV="1">
                  <a:off x="3277394" y="1675606"/>
                  <a:ext cx="3048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3124994" y="1599406"/>
                  <a:ext cx="3048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3201194" y="2285206"/>
                  <a:ext cx="457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/>
                <p:cNvSpPr/>
                <p:nvPr/>
              </p:nvSpPr>
              <p:spPr>
                <a:xfrm>
                  <a:off x="3048000" y="1447800"/>
                  <a:ext cx="152400" cy="1524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Chord 16"/>
                <p:cNvSpPr/>
                <p:nvPr/>
              </p:nvSpPr>
              <p:spPr>
                <a:xfrm rot="11043001">
                  <a:off x="3360384" y="2065377"/>
                  <a:ext cx="233792" cy="223028"/>
                </a:xfrm>
                <a:prstGeom prst="chord">
                  <a:avLst>
                    <a:gd name="adj1" fmla="val 4982066"/>
                    <a:gd name="adj2" fmla="val 1620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hord 17"/>
                <p:cNvSpPr/>
                <p:nvPr/>
              </p:nvSpPr>
              <p:spPr>
                <a:xfrm rot="11043001">
                  <a:off x="3360384" y="2293977"/>
                  <a:ext cx="233792" cy="223028"/>
                </a:xfrm>
                <a:prstGeom prst="chord">
                  <a:avLst>
                    <a:gd name="adj1" fmla="val 4982066"/>
                    <a:gd name="adj2" fmla="val 16200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hord 18"/>
                <p:cNvSpPr/>
                <p:nvPr/>
              </p:nvSpPr>
              <p:spPr>
                <a:xfrm>
                  <a:off x="3124200" y="2286000"/>
                  <a:ext cx="233792" cy="223028"/>
                </a:xfrm>
                <a:prstGeom prst="chord">
                  <a:avLst>
                    <a:gd name="adj1" fmla="val 4982066"/>
                    <a:gd name="adj2" fmla="val 16200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hord 19"/>
                <p:cNvSpPr/>
                <p:nvPr/>
              </p:nvSpPr>
              <p:spPr>
                <a:xfrm rot="164376">
                  <a:off x="3129396" y="2062860"/>
                  <a:ext cx="233792" cy="223028"/>
                </a:xfrm>
                <a:prstGeom prst="chord">
                  <a:avLst>
                    <a:gd name="adj1" fmla="val 4982066"/>
                    <a:gd name="adj2" fmla="val 162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>
                  <a:stCxn id="11" idx="0"/>
                </p:cNvCxnSpPr>
                <p:nvPr/>
              </p:nvCxnSpPr>
              <p:spPr>
                <a:xfrm flipV="1">
                  <a:off x="3524107" y="1524000"/>
                  <a:ext cx="133493" cy="281058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1" idx="0"/>
                </p:cNvCxnSpPr>
                <p:nvPr/>
              </p:nvCxnSpPr>
              <p:spPr>
                <a:xfrm flipV="1">
                  <a:off x="3524107" y="1676400"/>
                  <a:ext cx="285893" cy="128658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505200" y="1828800"/>
                  <a:ext cx="304800" cy="76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505200" y="1981200"/>
                  <a:ext cx="381000" cy="1588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3505200" y="1752600"/>
                  <a:ext cx="381000" cy="76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3486150" y="1895475"/>
                  <a:ext cx="381000" cy="76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/>
                <p:cNvSpPr/>
                <p:nvPr/>
              </p:nvSpPr>
              <p:spPr>
                <a:xfrm>
                  <a:off x="3276600" y="2438400"/>
                  <a:ext cx="152400" cy="304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ardrop 27"/>
                <p:cNvSpPr/>
                <p:nvPr/>
              </p:nvSpPr>
              <p:spPr>
                <a:xfrm>
                  <a:off x="2971800" y="2438400"/>
                  <a:ext cx="304800" cy="228600"/>
                </a:xfrm>
                <a:prstGeom prst="teardrop">
                  <a:avLst>
                    <a:gd name="adj" fmla="val 165625"/>
                  </a:avLst>
                </a:prstGeom>
                <a:solidFill>
                  <a:srgbClr val="FFC00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Moon 28"/>
                <p:cNvSpPr/>
                <p:nvPr/>
              </p:nvSpPr>
              <p:spPr>
                <a:xfrm rot="16200000">
                  <a:off x="3211843" y="2731757"/>
                  <a:ext cx="288603" cy="311488"/>
                </a:xfrm>
                <a:prstGeom prst="moon">
                  <a:avLst>
                    <a:gd name="adj" fmla="val 30089"/>
                  </a:avLst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648635" y="2595420"/>
                  <a:ext cx="206551" cy="15449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634068" y="2523295"/>
                  <a:ext cx="206551" cy="15449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657600" y="2667000"/>
                  <a:ext cx="206551" cy="15449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657600" y="2733675"/>
                  <a:ext cx="206551" cy="15449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581400" y="2743200"/>
                  <a:ext cx="206551" cy="15449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Diamond 34"/>
                <p:cNvSpPr/>
                <p:nvPr/>
              </p:nvSpPr>
              <p:spPr>
                <a:xfrm rot="18292790">
                  <a:off x="3503327" y="2773384"/>
                  <a:ext cx="238468" cy="315928"/>
                </a:xfrm>
                <a:prstGeom prst="diamond">
                  <a:avLst/>
                </a:prstGeom>
                <a:solidFill>
                  <a:srgbClr val="FFFF00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Diamond 35"/>
                <p:cNvSpPr/>
                <p:nvPr/>
              </p:nvSpPr>
              <p:spPr>
                <a:xfrm rot="19290843" flipV="1">
                  <a:off x="2937724" y="2808293"/>
                  <a:ext cx="296752" cy="250811"/>
                </a:xfrm>
                <a:prstGeom prst="diamond">
                  <a:avLst/>
                </a:prstGeom>
                <a:solidFill>
                  <a:srgbClr val="FFFF00"/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Pie 36"/>
                <p:cNvSpPr/>
                <p:nvPr/>
              </p:nvSpPr>
              <p:spPr>
                <a:xfrm rot="8793171">
                  <a:off x="3255436" y="2988654"/>
                  <a:ext cx="313262" cy="483476"/>
                </a:xfrm>
                <a:prstGeom prst="pie">
                  <a:avLst>
                    <a:gd name="adj1" fmla="val 19983940"/>
                    <a:gd name="adj2" fmla="val 16200000"/>
                  </a:avLst>
                </a:prstGeom>
                <a:solidFill>
                  <a:srgbClr val="FFC00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733800" y="2286000"/>
                  <a:ext cx="76200" cy="1524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895600" y="2286000"/>
                  <a:ext cx="76200" cy="1524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657600" y="31242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048000" y="31242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hord 41"/>
                <p:cNvSpPr/>
                <p:nvPr/>
              </p:nvSpPr>
              <p:spPr>
                <a:xfrm rot="150013">
                  <a:off x="3206113" y="3435322"/>
                  <a:ext cx="295640" cy="268382"/>
                </a:xfrm>
                <a:prstGeom prst="chord">
                  <a:avLst>
                    <a:gd name="adj1" fmla="val 5340271"/>
                    <a:gd name="adj2" fmla="val 1620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3050388" y="3579012"/>
                  <a:ext cx="609600" cy="47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3134432" y="3579012"/>
                  <a:ext cx="609600" cy="47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3021813" y="3350412"/>
                  <a:ext cx="304800" cy="1571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2983713" y="3274212"/>
                  <a:ext cx="304800" cy="1571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581400" y="3295650"/>
                  <a:ext cx="228600" cy="1524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533775" y="3362325"/>
                  <a:ext cx="228600" cy="1524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0" name="Group 81"/>
                <p:cNvGrpSpPr/>
                <p:nvPr/>
              </p:nvGrpSpPr>
              <p:grpSpPr>
                <a:xfrm>
                  <a:off x="3146612" y="3657596"/>
                  <a:ext cx="815788" cy="371724"/>
                  <a:chOff x="6109692" y="3777671"/>
                  <a:chExt cx="948027" cy="477613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56" name="Arc 55"/>
                  <p:cNvSpPr/>
                  <p:nvPr/>
                </p:nvSpPr>
                <p:spPr>
                  <a:xfrm>
                    <a:off x="6109692" y="3798084"/>
                    <a:ext cx="838200" cy="457200"/>
                  </a:xfrm>
                  <a:prstGeom prst="arc">
                    <a:avLst>
                      <a:gd name="adj1" fmla="val 16200000"/>
                      <a:gd name="adj2" fmla="val 1668726"/>
                    </a:avLst>
                  </a:prstGeom>
                  <a:grpFill/>
                  <a:ln w="190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rot="13058857">
                    <a:off x="6537039" y="3777671"/>
                    <a:ext cx="520680" cy="374087"/>
                  </a:xfrm>
                  <a:prstGeom prst="arc">
                    <a:avLst>
                      <a:gd name="adj1" fmla="val 11412709"/>
                      <a:gd name="adj2" fmla="val 0"/>
                    </a:avLst>
                  </a:prstGeom>
                  <a:grpFill/>
                  <a:ln w="190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2" name="Group 82"/>
                <p:cNvGrpSpPr/>
                <p:nvPr/>
              </p:nvGrpSpPr>
              <p:grpSpPr>
                <a:xfrm rot="6154268">
                  <a:off x="2805256" y="3554694"/>
                  <a:ext cx="762000" cy="381001"/>
                  <a:chOff x="6172199" y="3777671"/>
                  <a:chExt cx="885520" cy="489532"/>
                </a:xfrm>
                <a:solidFill>
                  <a:schemeClr val="accent2">
                    <a:lumMod val="20000"/>
                    <a:lumOff val="80000"/>
                  </a:schemeClr>
                </a:solidFill>
              </p:grpSpPr>
              <p:sp>
                <p:nvSpPr>
                  <p:cNvPr id="54" name="Arc 53"/>
                  <p:cNvSpPr/>
                  <p:nvPr/>
                </p:nvSpPr>
                <p:spPr>
                  <a:xfrm>
                    <a:off x="6172199" y="3810003"/>
                    <a:ext cx="838200" cy="457200"/>
                  </a:xfrm>
                  <a:prstGeom prst="arc">
                    <a:avLst>
                      <a:gd name="adj1" fmla="val 16200000"/>
                      <a:gd name="adj2" fmla="val 1668726"/>
                    </a:avLst>
                  </a:prstGeom>
                  <a:grpFill/>
                  <a:ln w="190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Arc 54"/>
                  <p:cNvSpPr/>
                  <p:nvPr/>
                </p:nvSpPr>
                <p:spPr>
                  <a:xfrm rot="13058857">
                    <a:off x="6537039" y="3777671"/>
                    <a:ext cx="520680" cy="374087"/>
                  </a:xfrm>
                  <a:prstGeom prst="arc">
                    <a:avLst>
                      <a:gd name="adj1" fmla="val 11412709"/>
                      <a:gd name="adj2" fmla="val 0"/>
                    </a:avLst>
                  </a:prstGeom>
                  <a:grpFill/>
                  <a:ln w="190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1" name="Freeform 50"/>
                <p:cNvSpPr/>
                <p:nvPr/>
              </p:nvSpPr>
              <p:spPr>
                <a:xfrm>
                  <a:off x="3429000" y="3810000"/>
                  <a:ext cx="310540" cy="446087"/>
                </a:xfrm>
                <a:custGeom>
                  <a:avLst/>
                  <a:gdLst>
                    <a:gd name="connsiteX0" fmla="*/ 14861 w 310540"/>
                    <a:gd name="connsiteY0" fmla="*/ 17462 h 446087"/>
                    <a:gd name="connsiteX1" fmla="*/ 24386 w 310540"/>
                    <a:gd name="connsiteY1" fmla="*/ 150812 h 446087"/>
                    <a:gd name="connsiteX2" fmla="*/ 52961 w 310540"/>
                    <a:gd name="connsiteY2" fmla="*/ 369887 h 446087"/>
                    <a:gd name="connsiteX3" fmla="*/ 110111 w 310540"/>
                    <a:gd name="connsiteY3" fmla="*/ 398462 h 446087"/>
                    <a:gd name="connsiteX4" fmla="*/ 167261 w 310540"/>
                    <a:gd name="connsiteY4" fmla="*/ 427037 h 446087"/>
                    <a:gd name="connsiteX5" fmla="*/ 243461 w 310540"/>
                    <a:gd name="connsiteY5" fmla="*/ 446087 h 446087"/>
                    <a:gd name="connsiteX6" fmla="*/ 310136 w 310540"/>
                    <a:gd name="connsiteY6" fmla="*/ 398462 h 446087"/>
                    <a:gd name="connsiteX7" fmla="*/ 291086 w 310540"/>
                    <a:gd name="connsiteY7" fmla="*/ 255587 h 446087"/>
                    <a:gd name="connsiteX8" fmla="*/ 272036 w 310540"/>
                    <a:gd name="connsiteY8" fmla="*/ 227012 h 446087"/>
                    <a:gd name="connsiteX9" fmla="*/ 186311 w 310540"/>
                    <a:gd name="connsiteY9" fmla="*/ 169862 h 446087"/>
                    <a:gd name="connsiteX10" fmla="*/ 157736 w 310540"/>
                    <a:gd name="connsiteY10" fmla="*/ 150812 h 446087"/>
                    <a:gd name="connsiteX11" fmla="*/ 129161 w 310540"/>
                    <a:gd name="connsiteY11" fmla="*/ 131762 h 446087"/>
                    <a:gd name="connsiteX12" fmla="*/ 81536 w 310540"/>
                    <a:gd name="connsiteY12" fmla="*/ 93662 h 446087"/>
                    <a:gd name="connsiteX13" fmla="*/ 62486 w 310540"/>
                    <a:gd name="connsiteY13" fmla="*/ 65087 h 446087"/>
                    <a:gd name="connsiteX14" fmla="*/ 33911 w 310540"/>
                    <a:gd name="connsiteY14" fmla="*/ 46037 h 446087"/>
                    <a:gd name="connsiteX15" fmla="*/ 14861 w 310540"/>
                    <a:gd name="connsiteY15" fmla="*/ 17462 h 4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10540" h="446087">
                      <a:moveTo>
                        <a:pt x="14861" y="17462"/>
                      </a:moveTo>
                      <a:cubicBezTo>
                        <a:pt x="13274" y="34924"/>
                        <a:pt x="21769" y="106326"/>
                        <a:pt x="24386" y="150812"/>
                      </a:cubicBezTo>
                      <a:cubicBezTo>
                        <a:pt x="26948" y="194373"/>
                        <a:pt x="0" y="316926"/>
                        <a:pt x="52961" y="369887"/>
                      </a:cubicBezTo>
                      <a:cubicBezTo>
                        <a:pt x="80258" y="397184"/>
                        <a:pt x="79123" y="382968"/>
                        <a:pt x="110111" y="398462"/>
                      </a:cubicBezTo>
                      <a:cubicBezTo>
                        <a:pt x="162131" y="424472"/>
                        <a:pt x="114590" y="412672"/>
                        <a:pt x="167261" y="427037"/>
                      </a:cubicBezTo>
                      <a:cubicBezTo>
                        <a:pt x="192520" y="433926"/>
                        <a:pt x="243461" y="446087"/>
                        <a:pt x="243461" y="446087"/>
                      </a:cubicBezTo>
                      <a:cubicBezTo>
                        <a:pt x="310136" y="423862"/>
                        <a:pt x="294261" y="446087"/>
                        <a:pt x="310136" y="398462"/>
                      </a:cubicBezTo>
                      <a:cubicBezTo>
                        <a:pt x="308008" y="372926"/>
                        <a:pt x="310540" y="294494"/>
                        <a:pt x="291086" y="255587"/>
                      </a:cubicBezTo>
                      <a:cubicBezTo>
                        <a:pt x="285966" y="245348"/>
                        <a:pt x="280651" y="234550"/>
                        <a:pt x="272036" y="227012"/>
                      </a:cubicBezTo>
                      <a:lnTo>
                        <a:pt x="186311" y="169862"/>
                      </a:lnTo>
                      <a:lnTo>
                        <a:pt x="157736" y="150812"/>
                      </a:lnTo>
                      <a:lnTo>
                        <a:pt x="129161" y="131762"/>
                      </a:lnTo>
                      <a:cubicBezTo>
                        <a:pt x="74566" y="49870"/>
                        <a:pt x="147261" y="146242"/>
                        <a:pt x="81536" y="93662"/>
                      </a:cubicBezTo>
                      <a:cubicBezTo>
                        <a:pt x="72597" y="86511"/>
                        <a:pt x="70581" y="73182"/>
                        <a:pt x="62486" y="65087"/>
                      </a:cubicBezTo>
                      <a:cubicBezTo>
                        <a:pt x="54391" y="56992"/>
                        <a:pt x="42850" y="53188"/>
                        <a:pt x="33911" y="46037"/>
                      </a:cubicBezTo>
                      <a:cubicBezTo>
                        <a:pt x="26899" y="40427"/>
                        <a:pt x="16448" y="0"/>
                        <a:pt x="14861" y="17462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 rot="3576335">
                  <a:off x="3163617" y="3848585"/>
                  <a:ext cx="310540" cy="446087"/>
                </a:xfrm>
                <a:custGeom>
                  <a:avLst/>
                  <a:gdLst>
                    <a:gd name="connsiteX0" fmla="*/ 14861 w 310540"/>
                    <a:gd name="connsiteY0" fmla="*/ 17462 h 446087"/>
                    <a:gd name="connsiteX1" fmla="*/ 24386 w 310540"/>
                    <a:gd name="connsiteY1" fmla="*/ 150812 h 446087"/>
                    <a:gd name="connsiteX2" fmla="*/ 52961 w 310540"/>
                    <a:gd name="connsiteY2" fmla="*/ 369887 h 446087"/>
                    <a:gd name="connsiteX3" fmla="*/ 110111 w 310540"/>
                    <a:gd name="connsiteY3" fmla="*/ 398462 h 446087"/>
                    <a:gd name="connsiteX4" fmla="*/ 167261 w 310540"/>
                    <a:gd name="connsiteY4" fmla="*/ 427037 h 446087"/>
                    <a:gd name="connsiteX5" fmla="*/ 243461 w 310540"/>
                    <a:gd name="connsiteY5" fmla="*/ 446087 h 446087"/>
                    <a:gd name="connsiteX6" fmla="*/ 310136 w 310540"/>
                    <a:gd name="connsiteY6" fmla="*/ 398462 h 446087"/>
                    <a:gd name="connsiteX7" fmla="*/ 291086 w 310540"/>
                    <a:gd name="connsiteY7" fmla="*/ 255587 h 446087"/>
                    <a:gd name="connsiteX8" fmla="*/ 272036 w 310540"/>
                    <a:gd name="connsiteY8" fmla="*/ 227012 h 446087"/>
                    <a:gd name="connsiteX9" fmla="*/ 186311 w 310540"/>
                    <a:gd name="connsiteY9" fmla="*/ 169862 h 446087"/>
                    <a:gd name="connsiteX10" fmla="*/ 157736 w 310540"/>
                    <a:gd name="connsiteY10" fmla="*/ 150812 h 446087"/>
                    <a:gd name="connsiteX11" fmla="*/ 129161 w 310540"/>
                    <a:gd name="connsiteY11" fmla="*/ 131762 h 446087"/>
                    <a:gd name="connsiteX12" fmla="*/ 81536 w 310540"/>
                    <a:gd name="connsiteY12" fmla="*/ 93662 h 446087"/>
                    <a:gd name="connsiteX13" fmla="*/ 62486 w 310540"/>
                    <a:gd name="connsiteY13" fmla="*/ 65087 h 446087"/>
                    <a:gd name="connsiteX14" fmla="*/ 33911 w 310540"/>
                    <a:gd name="connsiteY14" fmla="*/ 46037 h 446087"/>
                    <a:gd name="connsiteX15" fmla="*/ 14861 w 310540"/>
                    <a:gd name="connsiteY15" fmla="*/ 17462 h 4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10540" h="446087">
                      <a:moveTo>
                        <a:pt x="14861" y="17462"/>
                      </a:moveTo>
                      <a:cubicBezTo>
                        <a:pt x="13274" y="34924"/>
                        <a:pt x="21769" y="106326"/>
                        <a:pt x="24386" y="150812"/>
                      </a:cubicBezTo>
                      <a:cubicBezTo>
                        <a:pt x="26948" y="194373"/>
                        <a:pt x="0" y="316926"/>
                        <a:pt x="52961" y="369887"/>
                      </a:cubicBezTo>
                      <a:cubicBezTo>
                        <a:pt x="80258" y="397184"/>
                        <a:pt x="79123" y="382968"/>
                        <a:pt x="110111" y="398462"/>
                      </a:cubicBezTo>
                      <a:cubicBezTo>
                        <a:pt x="162131" y="424472"/>
                        <a:pt x="114590" y="412672"/>
                        <a:pt x="167261" y="427037"/>
                      </a:cubicBezTo>
                      <a:cubicBezTo>
                        <a:pt x="192520" y="433926"/>
                        <a:pt x="243461" y="446087"/>
                        <a:pt x="243461" y="446087"/>
                      </a:cubicBezTo>
                      <a:cubicBezTo>
                        <a:pt x="310136" y="423862"/>
                        <a:pt x="294261" y="446087"/>
                        <a:pt x="310136" y="398462"/>
                      </a:cubicBezTo>
                      <a:cubicBezTo>
                        <a:pt x="308008" y="372926"/>
                        <a:pt x="310540" y="294494"/>
                        <a:pt x="291086" y="255587"/>
                      </a:cubicBezTo>
                      <a:cubicBezTo>
                        <a:pt x="285966" y="245348"/>
                        <a:pt x="280651" y="234550"/>
                        <a:pt x="272036" y="227012"/>
                      </a:cubicBezTo>
                      <a:lnTo>
                        <a:pt x="186311" y="169862"/>
                      </a:lnTo>
                      <a:lnTo>
                        <a:pt x="157736" y="150812"/>
                      </a:lnTo>
                      <a:lnTo>
                        <a:pt x="129161" y="131762"/>
                      </a:lnTo>
                      <a:cubicBezTo>
                        <a:pt x="74566" y="49870"/>
                        <a:pt x="147261" y="146242"/>
                        <a:pt x="81536" y="93662"/>
                      </a:cubicBezTo>
                      <a:cubicBezTo>
                        <a:pt x="72597" y="86511"/>
                        <a:pt x="70581" y="73182"/>
                        <a:pt x="62486" y="65087"/>
                      </a:cubicBezTo>
                      <a:cubicBezTo>
                        <a:pt x="54391" y="56992"/>
                        <a:pt x="42850" y="53188"/>
                        <a:pt x="33911" y="46037"/>
                      </a:cubicBezTo>
                      <a:cubicBezTo>
                        <a:pt x="26899" y="40427"/>
                        <a:pt x="16448" y="0"/>
                        <a:pt x="14861" y="17462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Block Arc 52"/>
                <p:cNvSpPr/>
                <p:nvPr/>
              </p:nvSpPr>
              <p:spPr>
                <a:xfrm rot="10800000">
                  <a:off x="3218923" y="3962731"/>
                  <a:ext cx="423703" cy="545390"/>
                </a:xfrm>
                <a:prstGeom prst="blockArc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 rot="5400000">
                <a:off x="5526844" y="3912431"/>
                <a:ext cx="667860" cy="57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1" name="Oval 480"/>
          <p:cNvSpPr/>
          <p:nvPr/>
        </p:nvSpPr>
        <p:spPr>
          <a:xfrm>
            <a:off x="3048000" y="304800"/>
            <a:ext cx="3100388" cy="58946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228600" y="2895600"/>
            <a:ext cx="365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সহিদুল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মাষ্টার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টিকিউআই-সেপ,টিসিজি-সেসিপ</a:t>
            </a:r>
            <a:endParaRPr lang="en-US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কলাগাছিয়া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বিদ্যালয়,মদনগঞ্জ,বন্দর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নারায়ণগঞ্জ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E-mail:ss73islam@gmail.com,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	Mob: 01711974981</a:t>
            </a:r>
          </a:p>
        </p:txBody>
      </p:sp>
      <p:pic>
        <p:nvPicPr>
          <p:cNvPr id="4098" name="Picture 2" descr="C:\Users\Public\Pictures\01711974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1402349" cy="1565885"/>
          </a:xfrm>
          <a:prstGeom prst="rect">
            <a:avLst/>
          </a:prstGeom>
          <a:noFill/>
        </p:spPr>
      </p:pic>
      <p:sp>
        <p:nvSpPr>
          <p:cNvPr id="484" name="TextBox 483"/>
          <p:cNvSpPr txBox="1"/>
          <p:nvPr/>
        </p:nvSpPr>
        <p:spPr>
          <a:xfrm>
            <a:off x="5181600" y="31242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অধ্যায়-দ্বিতীয়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pic>
        <p:nvPicPr>
          <p:cNvPr id="4100" name="Picture 4" descr="E:\FLOWER - Copy\hi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290441"/>
            <a:ext cx="1828800" cy="567559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5" descr="E:\FLOWER - Copy\wea.jpg"/>
          <p:cNvPicPr>
            <a:picLocks noChangeAspect="1" noChangeArrowheads="1"/>
          </p:cNvPicPr>
          <p:nvPr/>
        </p:nvPicPr>
        <p:blipFill>
          <a:blip r:embed="rId4" cstate="print"/>
          <a:srcRect l="37862" t="1515" b="8127"/>
          <a:stretch>
            <a:fillRect/>
          </a:stretch>
        </p:blipFill>
        <p:spPr bwMode="auto">
          <a:xfrm>
            <a:off x="7306733" y="6324600"/>
            <a:ext cx="1837267" cy="5334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4" name="Picture 8" descr="E:\FLOWER - Copy\Planet20170515143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314090"/>
            <a:ext cx="1752600" cy="54391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6" name="Picture 10" descr="E:\FLOWER - Copy\Bangabandhu-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18" y="6324600"/>
            <a:ext cx="1773381" cy="5334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9" name="Picture 488" descr="geo.jpg"/>
          <p:cNvPicPr>
            <a:picLocks noGrp="1" noChangeAspect="1"/>
          </p:cNvPicPr>
          <p:nvPr isPhoto="1"/>
        </p:nvPicPr>
        <p:blipFill>
          <a:blip r:embed="rId7">
            <a:lum bright="-3000" contrast="45000"/>
          </a:blip>
          <a:srcRect b="1051"/>
          <a:stretch>
            <a:fillRect/>
          </a:stretch>
        </p:blipFill>
        <p:spPr>
          <a:xfrm>
            <a:off x="5562600" y="1219200"/>
            <a:ext cx="1371600" cy="152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" name="Picture 7" descr="E:\FLOWER - Copy\nasa-ma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6324600"/>
            <a:ext cx="1905000" cy="5334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85" name="Rectangle 484"/>
          <p:cNvSpPr/>
          <p:nvPr/>
        </p:nvSpPr>
        <p:spPr>
          <a:xfrm>
            <a:off x="4385090" y="2921169"/>
            <a:ext cx="3738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LOWER - Copy\t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114800" cy="2590800"/>
          </a:xfrm>
          <a:prstGeom prst="round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E:\FLOWER - Copy\maxresdefault.jpgrr.jpg"/>
          <p:cNvPicPr>
            <a:picLocks noChangeAspect="1" noChangeArrowheads="1"/>
          </p:cNvPicPr>
          <p:nvPr/>
        </p:nvPicPr>
        <p:blipFill>
          <a:blip r:embed="rId3" cstate="print"/>
          <a:srcRect l="3333" t="28571" r="3333" b="22857"/>
          <a:stretch>
            <a:fillRect/>
          </a:stretch>
        </p:blipFill>
        <p:spPr bwMode="auto">
          <a:xfrm>
            <a:off x="4648200" y="609600"/>
            <a:ext cx="4191000" cy="2590800"/>
          </a:xfrm>
          <a:prstGeom prst="round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8" descr="E:\FLOWER - Copy\image-116278-1513361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4032883" cy="2590800"/>
          </a:xfrm>
          <a:prstGeom prst="round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8" descr="E:\FLOWER - Copy\Picture1_17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191000" cy="2649028"/>
          </a:xfrm>
          <a:prstGeom prst="roundRect">
            <a:avLst/>
          </a:prstGeom>
          <a:ln w="9525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229600" cy="6400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2514600"/>
            <a:ext cx="2667000" cy="1107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438400"/>
            <a:ext cx="3276600" cy="1295400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609600"/>
            <a:ext cx="5172075" cy="1000125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3124200"/>
            <a:ext cx="8534400" cy="2286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শিক্ষার্থীরা...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বুধ,শুক্র,পৃথিবী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5200" y="2209800"/>
            <a:ext cx="914400" cy="990600"/>
            <a:chOff x="3581400" y="1905000"/>
            <a:chExt cx="838200" cy="838200"/>
          </a:xfrm>
        </p:grpSpPr>
        <p:pic>
          <p:nvPicPr>
            <p:cNvPr id="2" name="Picture 9" descr="E:\FLOWER - Copy\290px-Solar_prominence_from_STEREO_spacecraft_September_29,_2008.jpg"/>
            <p:cNvPicPr>
              <a:picLocks noChangeAspect="1" noChangeArrowheads="1"/>
            </p:cNvPicPr>
            <p:nvPr/>
          </p:nvPicPr>
          <p:blipFill>
            <a:blip r:embed="rId3"/>
            <a:srcRect l="13334" t="13334" r="20001" b="13333"/>
            <a:stretch>
              <a:fillRect/>
            </a:stretch>
          </p:blipFill>
          <p:spPr bwMode="auto">
            <a:xfrm>
              <a:off x="3581400" y="1905000"/>
              <a:ext cx="838200" cy="838200"/>
            </a:xfrm>
            <a:prstGeom prst="ellipse">
              <a:avLst/>
            </a:prstGeom>
            <a:ln w="6350" cap="rnd">
              <a:solidFill>
                <a:schemeClr val="accent6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3733800" y="2057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2209800" y="1828800"/>
            <a:ext cx="3429000" cy="17526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9" descr="E:\FLOWER - Copy\index.jpghh.jpg"/>
          <p:cNvPicPr>
            <a:picLocks noChangeAspect="1" noChangeArrowheads="1"/>
          </p:cNvPicPr>
          <p:nvPr/>
        </p:nvPicPr>
        <p:blipFill>
          <a:blip r:embed="rId4"/>
          <a:srcRect l="7143" t="3556" r="7143" b="7556"/>
          <a:stretch>
            <a:fillRect/>
          </a:stretch>
        </p:blipFill>
        <p:spPr bwMode="auto">
          <a:xfrm>
            <a:off x="5257800" y="2286000"/>
            <a:ext cx="585216" cy="6096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E:\FLOWER - Copy\moon-earth-980x520.jpg"/>
          <p:cNvPicPr>
            <a:picLocks noChangeAspect="1" noChangeArrowheads="1"/>
          </p:cNvPicPr>
          <p:nvPr/>
        </p:nvPicPr>
        <p:blipFill>
          <a:blip r:embed="rId5" cstate="print"/>
          <a:srcRect l="49019" t="35713" r="27988" b="10714"/>
          <a:stretch>
            <a:fillRect/>
          </a:stretch>
        </p:blipFill>
        <p:spPr bwMode="auto">
          <a:xfrm>
            <a:off x="5486400" y="3276600"/>
            <a:ext cx="617517" cy="609600"/>
          </a:xfrm>
          <a:prstGeom prst="ellipse">
            <a:avLst/>
          </a:prstGeom>
          <a:ln w="63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 descr="E:\FLOWER - Copy\moon-earth-980x520.jpg"/>
          <p:cNvPicPr>
            <a:picLocks noChangeAspect="1" noChangeArrowheads="1"/>
          </p:cNvPicPr>
          <p:nvPr/>
        </p:nvPicPr>
        <p:blipFill>
          <a:blip r:embed="rId5" cstate="print"/>
          <a:srcRect l="28590" t="22826" r="59627" b="56987"/>
          <a:stretch>
            <a:fillRect/>
          </a:stretch>
        </p:blipFill>
        <p:spPr bwMode="auto">
          <a:xfrm>
            <a:off x="6172200" y="3429000"/>
            <a:ext cx="297180" cy="270164"/>
          </a:xfrm>
          <a:prstGeom prst="ellipse">
            <a:avLst/>
          </a:prstGeom>
          <a:ln w="9525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1905000" y="1600200"/>
            <a:ext cx="4038600" cy="213360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1371600"/>
            <a:ext cx="4724400" cy="2667000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E:\FLOWER - Copy\sistemul-solar-2.jpg"/>
          <p:cNvPicPr>
            <a:picLocks noChangeAspect="1" noChangeArrowheads="1"/>
          </p:cNvPicPr>
          <p:nvPr/>
        </p:nvPicPr>
        <p:blipFill>
          <a:blip r:embed="rId6" cstate="print"/>
          <a:srcRect l="11111" t="11111"/>
          <a:stretch>
            <a:fillRect/>
          </a:stretch>
        </p:blipFill>
        <p:spPr bwMode="auto">
          <a:xfrm>
            <a:off x="1676400" y="4038600"/>
            <a:ext cx="2111829" cy="911268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 descr="E:\FLOWER - Copy\index.jpgffgh.jpg"/>
          <p:cNvPicPr>
            <a:picLocks noChangeAspect="1" noChangeArrowheads="1"/>
          </p:cNvPicPr>
          <p:nvPr/>
        </p:nvPicPr>
        <p:blipFill>
          <a:blip r:embed="rId7"/>
          <a:srcRect l="13617" t="15347" r="11489" b="13033"/>
          <a:stretch>
            <a:fillRect/>
          </a:stretch>
        </p:blipFill>
        <p:spPr bwMode="auto">
          <a:xfrm rot="21122414">
            <a:off x="6062092" y="1290513"/>
            <a:ext cx="1077684" cy="685799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E:\FLOWER - Copy\image.php.jpgffgh.jpg"/>
          <p:cNvPicPr>
            <a:picLocks noChangeAspect="1" noChangeArrowheads="1"/>
          </p:cNvPicPr>
          <p:nvPr/>
        </p:nvPicPr>
        <p:blipFill>
          <a:blip r:embed="rId8" cstate="print"/>
          <a:srcRect l="32955"/>
          <a:stretch>
            <a:fillRect/>
          </a:stretch>
        </p:blipFill>
        <p:spPr bwMode="auto">
          <a:xfrm rot="20794064">
            <a:off x="315763" y="1271477"/>
            <a:ext cx="1211316" cy="893089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3" descr="E:\FLOWER - Copy\18ltokpau6yp9jpg.jpg"/>
          <p:cNvPicPr>
            <a:picLocks noChangeAspect="1" noChangeArrowheads="1"/>
          </p:cNvPicPr>
          <p:nvPr/>
        </p:nvPicPr>
        <p:blipFill>
          <a:blip r:embed="rId9"/>
          <a:srcRect l="29032" b="16667"/>
          <a:stretch>
            <a:fillRect/>
          </a:stretch>
        </p:blipFill>
        <p:spPr bwMode="auto">
          <a:xfrm>
            <a:off x="228600" y="2895600"/>
            <a:ext cx="1371600" cy="623455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E:\FLOWER - Copy\tuhin000_1323947297_1-geminids_fireball.jpg"/>
          <p:cNvPicPr>
            <a:picLocks noChangeAspect="1" noChangeArrowheads="1"/>
          </p:cNvPicPr>
          <p:nvPr/>
        </p:nvPicPr>
        <p:blipFill>
          <a:blip r:embed="rId10" cstate="print"/>
          <a:srcRect l="25031" t="26667" r="8220" b="13333"/>
          <a:stretch>
            <a:fillRect/>
          </a:stretch>
        </p:blipFill>
        <p:spPr bwMode="auto">
          <a:xfrm>
            <a:off x="3962400" y="685800"/>
            <a:ext cx="1219200" cy="685800"/>
          </a:xfrm>
          <a:prstGeom prst="ellipse">
            <a:avLst/>
          </a:prstGeom>
          <a:ln w="952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7" descr="E:\FLOWER - Copy\tmp912829110365978626.jpg"/>
          <p:cNvPicPr>
            <a:picLocks noChangeAspect="1" noChangeArrowheads="1"/>
          </p:cNvPicPr>
          <p:nvPr/>
        </p:nvPicPr>
        <p:blipFill>
          <a:blip r:embed="rId11" cstate="print"/>
          <a:srcRect l="14361" b="16915"/>
          <a:stretch>
            <a:fillRect/>
          </a:stretch>
        </p:blipFill>
        <p:spPr bwMode="auto">
          <a:xfrm rot="20494924">
            <a:off x="6595783" y="2546481"/>
            <a:ext cx="747524" cy="390750"/>
          </a:xfrm>
          <a:prstGeom prst="ellipse">
            <a:avLst/>
          </a:prstGeom>
          <a:ln w="952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5" descr="E:\FLOWER - Copy\meteor_laylatul_qadr.jpg"/>
          <p:cNvPicPr>
            <a:picLocks noChangeAspect="1" noChangeArrowheads="1"/>
          </p:cNvPicPr>
          <p:nvPr/>
        </p:nvPicPr>
        <p:blipFill>
          <a:blip r:embed="rId12" cstate="print"/>
          <a:srcRect l="17374" t="15534" r="13480" b="6796"/>
          <a:stretch>
            <a:fillRect/>
          </a:stretch>
        </p:blipFill>
        <p:spPr bwMode="auto">
          <a:xfrm>
            <a:off x="2362200" y="685800"/>
            <a:ext cx="1165860" cy="685800"/>
          </a:xfrm>
          <a:prstGeom prst="ellipse">
            <a:avLst/>
          </a:prstGeom>
          <a:ln w="952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7" descr="E:\FLOWER - Copy\tmp912829110365978626.jpg"/>
          <p:cNvPicPr>
            <a:picLocks noChangeAspect="1" noChangeArrowheads="1"/>
          </p:cNvPicPr>
          <p:nvPr/>
        </p:nvPicPr>
        <p:blipFill>
          <a:blip r:embed="rId13"/>
          <a:srcRect l="14495" b="7977"/>
          <a:stretch>
            <a:fillRect/>
          </a:stretch>
        </p:blipFill>
        <p:spPr bwMode="auto">
          <a:xfrm rot="20797120">
            <a:off x="4175337" y="4169910"/>
            <a:ext cx="1211219" cy="651781"/>
          </a:xfrm>
          <a:prstGeom prst="ellipse">
            <a:avLst/>
          </a:prstGeom>
          <a:ln w="952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4800600" y="2286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3352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4191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গ্রহাণুপুঞ্জ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167030">
            <a:off x="7002209" y="800134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ধূমকেতু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158932">
            <a:off x="1552955" y="234349"/>
            <a:ext cx="107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অগণিতউল্কা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40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5486400"/>
            <a:ext cx="4953000" cy="5847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457200" y="48006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8001000" y="32766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248400" y="40386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848600" y="38862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7239000" y="32766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7772400" y="18288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6324600" y="28956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7620000" y="25146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7162800" y="44196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5334000" y="5334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6248400" y="40386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762000" y="2209800"/>
            <a:ext cx="457200" cy="457200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48634"/>
              </p:ext>
            </p:extLst>
          </p:nvPr>
        </p:nvGraphicFramePr>
        <p:xfrm>
          <a:off x="7620000" y="4876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Packager Shell Object" showAsIcon="1" r:id="rId14" imgW="914400" imgH="771480" progId="Package">
                  <p:embed/>
                </p:oleObj>
              </mc:Choice>
              <mc:Fallback>
                <p:oleObj name="Packager Shell Object" showAsIcon="1" r:id="rId1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768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04800"/>
            <a:ext cx="8458200" cy="63246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3" descr="E:\FLOWER - Copy\sistemul-sola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05800" cy="5562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914400"/>
            <a:ext cx="6858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শুক্র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6858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বুধ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914400"/>
            <a:ext cx="9144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পথিবী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914400"/>
            <a:ext cx="8382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914400"/>
            <a:ext cx="11430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914400"/>
            <a:ext cx="6858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শনি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914400"/>
            <a:ext cx="12192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914400"/>
            <a:ext cx="10668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5.20231E-7 C 0.06077 0.28462 0.12153 0.56925 0.14584 0.683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342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5.20231E-7 C 0.07465 0.2474 0.1493 0.49503 0.17916 0.5944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9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5.20231E-7 C 0.09028 0.22428 0.18056 0.44879 0.21667 0.538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69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5.20231E-7 C 0.0816 0.17803 0.16319 0.3563 0.19583 0.4279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214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022E-16 5.20231E-7 C 0.06424 0.15931 0.12847 0.31907 0.15417 0.3835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92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5.20231E-7 C 0.07118 0.13642 0.14236 0.27306 0.17084 0.3280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164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5.20231E-7 C 0.0243 0.05318 0.04861 0.10659 0.05833 0.128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4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5.20231E-7 C 0.00695 0.03006 0.01389 0.06035 0.01667 0.0728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408920"/>
            <a:ext cx="8534400" cy="6324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E:\FLOWER - Copy\index.jpghh.jpg"/>
          <p:cNvPicPr>
            <a:picLocks noChangeAspect="1" noChangeArrowheads="1"/>
          </p:cNvPicPr>
          <p:nvPr/>
        </p:nvPicPr>
        <p:blipFill>
          <a:blip r:embed="rId2"/>
          <a:srcRect l="7112" t="10667" r="11111" b="7556"/>
          <a:stretch>
            <a:fillRect/>
          </a:stretch>
        </p:blipFill>
        <p:spPr bwMode="auto">
          <a:xfrm>
            <a:off x="4191000" y="1981200"/>
            <a:ext cx="1752600" cy="1752600"/>
          </a:xfrm>
          <a:prstGeom prst="ellipse">
            <a:avLst/>
          </a:prstGeom>
          <a:ln w="635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9" descr="E:\FLOWER - Copy\290px-Solar_prominence_from_STEREO_spacecraft_September_29,_2008.jpg"/>
          <p:cNvPicPr>
            <a:picLocks noChangeAspect="1" noChangeArrowheads="1"/>
          </p:cNvPicPr>
          <p:nvPr/>
        </p:nvPicPr>
        <p:blipFill>
          <a:blip r:embed="rId3"/>
          <a:srcRect l="13334" t="13334" r="20001" b="13333"/>
          <a:stretch>
            <a:fillRect/>
          </a:stretch>
        </p:blipFill>
        <p:spPr bwMode="auto">
          <a:xfrm>
            <a:off x="838200" y="2362200"/>
            <a:ext cx="838200" cy="838200"/>
          </a:xfrm>
          <a:prstGeom prst="ellipse">
            <a:avLst/>
          </a:prstGeom>
          <a:ln w="635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28600" y="1295400"/>
            <a:ext cx="4800600" cy="312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2895600"/>
            <a:ext cx="3124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৫.৮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6400" y="2819400"/>
            <a:ext cx="2438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6"/>
          </p:cNvCxnSpPr>
          <p:nvPr/>
        </p:nvCxnSpPr>
        <p:spPr>
          <a:xfrm>
            <a:off x="4114800" y="2819400"/>
            <a:ext cx="1828800" cy="381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1000" y="2895600"/>
            <a:ext cx="19050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৪,৮৫০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2362200"/>
            <a:ext cx="1371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৮৮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8" descr="E:\FLOWER - Copy\ddaadf.jpg"/>
          <p:cNvPicPr>
            <a:picLocks noChangeAspect="1" noChangeArrowheads="1"/>
          </p:cNvPicPr>
          <p:nvPr/>
        </p:nvPicPr>
        <p:blipFill>
          <a:blip r:embed="rId4"/>
          <a:srcRect l="5761" t="14512"/>
          <a:stretch>
            <a:fillRect/>
          </a:stretch>
        </p:blipFill>
        <p:spPr bwMode="auto">
          <a:xfrm>
            <a:off x="609600" y="533400"/>
            <a:ext cx="1246526" cy="75247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1" descr="E:\FLOWER - Copy\kalboishakhi-jh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884" y="4589363"/>
            <a:ext cx="1429732" cy="838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14" descr="E:\FLOWER - Copy\hab-open-waters-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3995410"/>
            <a:ext cx="1371600" cy="838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9" descr="E:\FLOWER - Copy\hhk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066800"/>
            <a:ext cx="1295400" cy="75247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10" descr="E:\FLOWER - Copy\full_692406200_14371143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1752600"/>
            <a:ext cx="1253665" cy="81076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15" descr="E:\FLOWER - Copy\river20170707093128.jpg"/>
          <p:cNvPicPr>
            <a:picLocks noChangeAspect="1" noChangeArrowheads="1"/>
          </p:cNvPicPr>
          <p:nvPr/>
        </p:nvPicPr>
        <p:blipFill>
          <a:blip r:embed="rId9"/>
          <a:srcRect l="17143" t="25000" r="5714"/>
          <a:stretch>
            <a:fillRect/>
          </a:stretch>
        </p:blipFill>
        <p:spPr bwMode="auto">
          <a:xfrm>
            <a:off x="1178383" y="3275641"/>
            <a:ext cx="1371600" cy="7620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13" descr="E:\FLOWER - Copy\220px-Mars_rocks.jpg"/>
          <p:cNvPicPr>
            <a:picLocks noChangeAspect="1" noChangeArrowheads="1"/>
          </p:cNvPicPr>
          <p:nvPr/>
        </p:nvPicPr>
        <p:blipFill>
          <a:blip r:embed="rId10"/>
          <a:srcRect t="14986"/>
          <a:stretch>
            <a:fillRect/>
          </a:stretch>
        </p:blipFill>
        <p:spPr bwMode="auto">
          <a:xfrm>
            <a:off x="6248400" y="1905000"/>
            <a:ext cx="1600200" cy="990600"/>
          </a:xfrm>
          <a:prstGeom prst="rect">
            <a:avLst/>
          </a:prstGeom>
          <a:ln w="9525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15" descr="E:\FLOWER - Copy\mercury-lava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533400"/>
            <a:ext cx="1618774" cy="92172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2" descr="E:\FLOWER - Copy\Mars-pic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914400"/>
            <a:ext cx="1600200" cy="9906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5" descr="E:\FLOWER - Copy\pluton-charon-hard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5600" y="2895600"/>
            <a:ext cx="1752600" cy="99898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" name="Picture 6" descr="E:\FLOWER - Copy\lg_4865.jpg"/>
          <p:cNvPicPr>
            <a:picLocks noChangeAspect="1" noChangeArrowheads="1"/>
          </p:cNvPicPr>
          <p:nvPr/>
        </p:nvPicPr>
        <p:blipFill>
          <a:blip r:embed="rId14" cstate="print"/>
          <a:srcRect b="21361"/>
          <a:stretch>
            <a:fillRect/>
          </a:stretch>
        </p:blipFill>
        <p:spPr bwMode="auto">
          <a:xfrm>
            <a:off x="6019800" y="3962400"/>
            <a:ext cx="1752600" cy="9906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4953000" y="3733800"/>
            <a:ext cx="685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" y="3048000"/>
            <a:ext cx="5334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5000" y="2286000"/>
            <a:ext cx="1219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4400" y="2362200"/>
            <a:ext cx="762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065319" y="4580182"/>
            <a:ext cx="860961" cy="711436"/>
            <a:chOff x="4144786" y="5486400"/>
            <a:chExt cx="1189214" cy="685800"/>
          </a:xfrm>
        </p:grpSpPr>
        <p:pic>
          <p:nvPicPr>
            <p:cNvPr id="27" name="Picture 6" descr="E:\FLOWER - Copy\x-mark-red-hi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44786" y="5608174"/>
              <a:ext cx="302523" cy="5640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 rot="10800000" flipV="1">
              <a:off x="4495800" y="5486400"/>
              <a:ext cx="838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নেই</a:t>
              </a:r>
              <a:endPara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0" name="Picture 2" descr="E:\FLOWER - Copy\mrlonely_1306483375_5-28836_397320558499_655598499_4332191_3488489_n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0" y="2590800"/>
            <a:ext cx="1295400" cy="73532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" descr="E:\FLOWER - Copy\6e633a235ea0d523078e667b9f84f15b-marca-de-verificaci-n-azul-by-vexels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4953000"/>
            <a:ext cx="914400" cy="6096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3" name="TextBox 42"/>
          <p:cNvSpPr txBox="1"/>
          <p:nvPr/>
        </p:nvSpPr>
        <p:spPr>
          <a:xfrm>
            <a:off x="2514600" y="533400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ভূত্বক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02639" y="5506287"/>
            <a:ext cx="1381699" cy="838199"/>
            <a:chOff x="973666" y="5181600"/>
            <a:chExt cx="1083734" cy="1243988"/>
          </a:xfrm>
        </p:grpSpPr>
        <p:pic>
          <p:nvPicPr>
            <p:cNvPr id="26626" name="Picture 2" descr="C:\Users\Fujitsu\Desktop\ca_0719NID_Florida_Scrub_Jay_online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67" y="5181600"/>
              <a:ext cx="1083733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7" name="Picture 3" descr="C:\Users\Fujitsu\Desktop\iStock-889095778_v2_1920x750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66" y="5791200"/>
              <a:ext cx="1083733" cy="63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4362722" y="5610680"/>
            <a:ext cx="725277" cy="593953"/>
            <a:chOff x="4038600" y="5410200"/>
            <a:chExt cx="1295400" cy="762000"/>
          </a:xfrm>
        </p:grpSpPr>
        <p:pic>
          <p:nvPicPr>
            <p:cNvPr id="44" name="Picture 6" descr="E:\FLOWER - Copy\x-mark-red-hi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38600" y="5410200"/>
              <a:ext cx="408709" cy="76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TextBox 44"/>
            <p:cNvSpPr txBox="1"/>
            <p:nvPr/>
          </p:nvSpPr>
          <p:spPr>
            <a:xfrm rot="10800000" flipV="1">
              <a:off x="4495801" y="5451868"/>
              <a:ext cx="838199" cy="5922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নেই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95900" y="6052066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614914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886450" y="5843215"/>
            <a:ext cx="15621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18 C 0.00382 -0.10913 -0.11181 -0.21641 -0.26059 -0.22728 C -0.41025 -0.23791 -0.53664 -0.14843 -0.53924 -0.02728 C -0.54479 0.09388 -0.42778 0.20116 -0.27882 0.21203 C -0.13004 0.2229 -0.00608 0.13295 -0.00104 0.0118 Z " pathEditMode="relative" rAng="-16010131" ptsTypes="fffff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8" grpId="0"/>
      <p:bldP spid="8" grpId="1"/>
      <p:bldP spid="17" grpId="0"/>
      <p:bldP spid="17" grpId="1"/>
      <p:bldP spid="18" grpId="0"/>
      <p:bldP spid="18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43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:\FLOWER - Copy\index.jpgnn.jpg"/>
          <p:cNvPicPr>
            <a:picLocks noChangeAspect="1" noChangeArrowheads="1"/>
          </p:cNvPicPr>
          <p:nvPr/>
        </p:nvPicPr>
        <p:blipFill>
          <a:blip r:embed="rId2"/>
          <a:srcRect l="8333" t="4167" r="9028" b="8333"/>
          <a:stretch>
            <a:fillRect/>
          </a:stretch>
        </p:blipFill>
        <p:spPr bwMode="auto">
          <a:xfrm>
            <a:off x="4038600" y="2514600"/>
            <a:ext cx="1371600" cy="13716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8" descr="E:\FLOWER - Copy\ddaadf.jpg"/>
          <p:cNvPicPr>
            <a:picLocks noChangeAspect="1" noChangeArrowheads="1"/>
          </p:cNvPicPr>
          <p:nvPr/>
        </p:nvPicPr>
        <p:blipFill>
          <a:blip r:embed="rId3"/>
          <a:srcRect l="5761" t="14512"/>
          <a:stretch>
            <a:fillRect/>
          </a:stretch>
        </p:blipFill>
        <p:spPr bwMode="auto">
          <a:xfrm>
            <a:off x="2362200" y="1676400"/>
            <a:ext cx="1767227" cy="10668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62400" y="1828800"/>
            <a:ext cx="1447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2895600"/>
            <a:ext cx="838200" cy="838200"/>
            <a:chOff x="1143000" y="2971800"/>
            <a:chExt cx="838200" cy="838200"/>
          </a:xfrm>
        </p:grpSpPr>
        <p:pic>
          <p:nvPicPr>
            <p:cNvPr id="12" name="Picture 9" descr="E:\FLOWER - Copy\290px-Solar_prominence_from_STEREO_spacecraft_September_29,_2008.jpg"/>
            <p:cNvPicPr>
              <a:picLocks noChangeAspect="1" noChangeArrowheads="1"/>
            </p:cNvPicPr>
            <p:nvPr/>
          </p:nvPicPr>
          <p:blipFill>
            <a:blip r:embed="rId4"/>
            <a:srcRect l="13334" t="13334" r="20001" b="13333"/>
            <a:stretch>
              <a:fillRect/>
            </a:stretch>
          </p:blipFill>
          <p:spPr bwMode="auto">
            <a:xfrm>
              <a:off x="1143000" y="2971800"/>
              <a:ext cx="838200" cy="838200"/>
            </a:xfrm>
            <a:prstGeom prst="ellipse">
              <a:avLst/>
            </a:prstGeom>
            <a:ln w="6350" cap="rnd">
              <a:solidFill>
                <a:schemeClr val="accent6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1219200" y="3124200"/>
              <a:ext cx="6096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1600200" y="3276600"/>
            <a:ext cx="24384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2819400"/>
            <a:ext cx="1219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3352800"/>
            <a:ext cx="3124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১০.৮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81600" y="990600"/>
            <a:ext cx="1677036" cy="1828801"/>
            <a:chOff x="6085645" y="2514598"/>
            <a:chExt cx="1763591" cy="1828802"/>
          </a:xfrm>
        </p:grpSpPr>
        <p:pic>
          <p:nvPicPr>
            <p:cNvPr id="23553" name="Picture 1" descr="E:\FLOWER - Copy\hawai-BG2018052210300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5645" y="2514598"/>
              <a:ext cx="1715331" cy="914401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554" name="Picture 2" descr="E:\FLOWER - Copy\acid-rain-1-638.jpg"/>
            <p:cNvPicPr>
              <a:picLocks noChangeAspect="1" noChangeArrowheads="1"/>
            </p:cNvPicPr>
            <p:nvPr/>
          </p:nvPicPr>
          <p:blipFill>
            <a:blip r:embed="rId6" cstate="print"/>
            <a:srcRect b="23912"/>
            <a:stretch>
              <a:fillRect/>
            </a:stretch>
          </p:blipFill>
          <p:spPr bwMode="auto">
            <a:xfrm>
              <a:off x="6245910" y="3429001"/>
              <a:ext cx="1603326" cy="914399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6" name="Oval 25"/>
          <p:cNvSpPr/>
          <p:nvPr/>
        </p:nvSpPr>
        <p:spPr>
          <a:xfrm>
            <a:off x="304800" y="1981200"/>
            <a:ext cx="4495800" cy="2438400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10200" y="2971800"/>
            <a:ext cx="9906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২২৫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2819400"/>
            <a:ext cx="762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3352800"/>
            <a:ext cx="19050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১২,১০৪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>
            <a:stCxn id="4" idx="2"/>
            <a:endCxn id="27" idx="1"/>
          </p:cNvCxnSpPr>
          <p:nvPr/>
        </p:nvCxnSpPr>
        <p:spPr>
          <a:xfrm rot="10800000" flipH="1">
            <a:off x="4038600" y="3171856"/>
            <a:ext cx="1371600" cy="285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3810000"/>
            <a:ext cx="685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52600" y="1371600"/>
            <a:ext cx="1371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মেঘে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317" y="5021796"/>
            <a:ext cx="15621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8097" y="4593689"/>
            <a:ext cx="3541005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নক্ষত্রের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জ্বলজ্ব্ল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2104 C 0.00364 0.08069 -0.10712 0.1741 -0.24879 0.18821 C -0.39202 0.20138 -0.51198 0.12763 -0.51719 0.02705 C -0.5224 -0.07538 -0.41129 -0.16717 -0.26806 -0.18035 C -0.12466 -0.19353 -0.00521 -0.12255 -0.00174 -0.02104 Z " pathEditMode="relative" rAng="5163994" ptsTypes="fffff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6" grpId="0" animBg="1"/>
      <p:bldP spid="27" grpId="0"/>
      <p:bldP spid="28" grpId="0"/>
      <p:bldP spid="29" grpId="0"/>
      <p:bldP spid="32" grpId="0"/>
      <p:bldP spid="33" grpId="0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671</TotalTime>
  <Words>233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Foundry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85</cp:revision>
  <dcterms:created xsi:type="dcterms:W3CDTF">2018-06-12T11:39:14Z</dcterms:created>
  <dcterms:modified xsi:type="dcterms:W3CDTF">2020-03-29T06:49:26Z</dcterms:modified>
</cp:coreProperties>
</file>