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</a:rPr>
              <a:t>স্বাগতম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ভৌত</a:t>
            </a:r>
            <a:r>
              <a:rPr lang="en-US" dirty="0" smtClean="0"/>
              <a:t> </a:t>
            </a:r>
            <a:r>
              <a:rPr lang="en-US" dirty="0" err="1" smtClean="0"/>
              <a:t>আলোকবিজ্ঞান</a:t>
            </a:r>
            <a:r>
              <a:rPr lang="en-US" dirty="0" smtClean="0"/>
              <a:t> ৭ম </a:t>
            </a:r>
            <a:r>
              <a:rPr lang="en-US" dirty="0" err="1" smtClean="0"/>
              <a:t>অধ্যায়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th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1"/>
            <a:ext cx="8305800" cy="4347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হাইগেনের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নীতির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সাহায্যে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আলোর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প্রতিফলন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reflec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3999" cy="52577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err="1" smtClean="0">
                <a:solidFill>
                  <a:srgbClr val="FF0000"/>
                </a:solidFill>
              </a:rPr>
              <a:t>হাইগেনের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</a:rPr>
              <a:t>নীতির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</a:rPr>
              <a:t>সাহায্যে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</a:rPr>
              <a:t>আলোর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প্রতিসরন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huygens-s-20refractio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153400" cy="48005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আলোর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ব্যতিচার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maxresdefault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ইয়ংএর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দ্বি-চিড়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পরীক্ষা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8357756084_68ebe339ae_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436914"/>
            <a:ext cx="8610601" cy="542108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মুলক-ধ্বংসাত্নক</a:t>
            </a:r>
            <a:r>
              <a:rPr lang="en-US" dirty="0" smtClean="0"/>
              <a:t> </a:t>
            </a:r>
            <a:r>
              <a:rPr lang="en-US" dirty="0" err="1" smtClean="0"/>
              <a:t>ব্যাতিচার</a:t>
            </a:r>
            <a:endParaRPr lang="en-US" dirty="0"/>
          </a:p>
        </p:txBody>
      </p:sp>
      <p:pic>
        <p:nvPicPr>
          <p:cNvPr id="4" name="Content Placeholder 3" descr="th (2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1"/>
            <a:ext cx="8382000" cy="531948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গঠন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মুলক-ধ্বসাংত্নক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ব্যাতিচারের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শর্ত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4" name="Content Placeholder 23" descr="slide4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43" y="1600200"/>
            <a:ext cx="8160657" cy="495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অদ্বৈত্য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কুমার</a:t>
            </a:r>
            <a:r>
              <a:rPr lang="en-US" sz="2800" dirty="0" smtClean="0">
                <a:solidFill>
                  <a:srgbClr val="FF0000"/>
                </a:solidFill>
              </a:rPr>
              <a:t> ,</a:t>
            </a:r>
            <a:r>
              <a:rPr lang="en-US" sz="2800" dirty="0" err="1" smtClean="0">
                <a:solidFill>
                  <a:srgbClr val="FF0000"/>
                </a:solidFill>
              </a:rPr>
              <a:t>উপাধ্যক্ষ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বিরামপুর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সরকারি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কলজে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Picture Placeholder 6" descr="20170228_1158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762000" y="612775"/>
            <a:ext cx="75438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019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প্রয়োজনীয়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সূত্রঃ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20200329_21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48623" y="-94737"/>
            <a:ext cx="6269382" cy="8592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6278564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শিখন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ফলনঃ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7030A0"/>
                </a:solidFill>
              </a:rPr>
              <a:t/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১.তাড়িত </a:t>
            </a:r>
            <a:r>
              <a:rPr lang="en-US" sz="4800" dirty="0" err="1" smtClean="0">
                <a:solidFill>
                  <a:srgbClr val="7030A0"/>
                </a:solidFill>
              </a:rPr>
              <a:t>চৌম্বকীয়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তরঙ্গ</a:t>
            </a:r>
            <a:r>
              <a:rPr lang="en-US" sz="4800" dirty="0" smtClean="0">
                <a:solidFill>
                  <a:srgbClr val="7030A0"/>
                </a:solidFill>
              </a:rPr>
              <a:t>। 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২.তাড়িত </a:t>
            </a:r>
            <a:r>
              <a:rPr lang="en-US" sz="4800" dirty="0" err="1" smtClean="0">
                <a:solidFill>
                  <a:srgbClr val="7030A0"/>
                </a:solidFill>
              </a:rPr>
              <a:t>চৌম্বকীয়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বর্নালী</a:t>
            </a:r>
            <a:r>
              <a:rPr lang="en-US" sz="4800" dirty="0" smtClean="0">
                <a:solidFill>
                  <a:srgbClr val="7030A0"/>
                </a:solidFill>
              </a:rPr>
              <a:t>। 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৩.তরঙ্গ </a:t>
            </a:r>
            <a:r>
              <a:rPr lang="en-US" sz="4800" dirty="0" err="1" smtClean="0">
                <a:solidFill>
                  <a:srgbClr val="7030A0"/>
                </a:solidFill>
              </a:rPr>
              <a:t>মুখ</a:t>
            </a:r>
            <a:r>
              <a:rPr lang="en-US" sz="4800" dirty="0" smtClean="0">
                <a:solidFill>
                  <a:srgbClr val="7030A0"/>
                </a:solidFill>
              </a:rPr>
              <a:t> ।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৪.হাইগেনের </a:t>
            </a:r>
            <a:r>
              <a:rPr lang="en-US" sz="4800" dirty="0" err="1" smtClean="0">
                <a:solidFill>
                  <a:srgbClr val="7030A0"/>
                </a:solidFill>
              </a:rPr>
              <a:t>নীতির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সাহায্যে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আলোর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প্রতিফলন,প্রতিসরন</a:t>
            </a:r>
            <a:r>
              <a:rPr lang="en-US" sz="4800" dirty="0" smtClean="0">
                <a:solidFill>
                  <a:srgbClr val="7030A0"/>
                </a:solidFill>
              </a:rPr>
              <a:t>। 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৫.আলোর </a:t>
            </a:r>
            <a:r>
              <a:rPr lang="en-US" sz="4800" dirty="0" err="1" smtClean="0">
                <a:solidFill>
                  <a:srgbClr val="7030A0"/>
                </a:solidFill>
              </a:rPr>
              <a:t>ব্যাতিচার</a:t>
            </a:r>
            <a:r>
              <a:rPr lang="en-US" sz="4800" dirty="0" smtClean="0">
                <a:solidFill>
                  <a:srgbClr val="7030A0"/>
                </a:solidFill>
              </a:rPr>
              <a:t> ।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৬.ইয়ংএর   </a:t>
            </a:r>
            <a:r>
              <a:rPr lang="en-US" sz="4800" dirty="0" err="1" smtClean="0">
                <a:solidFill>
                  <a:srgbClr val="7030A0"/>
                </a:solidFill>
              </a:rPr>
              <a:t>দ্বি-চিড়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পরীক্ষা</a:t>
            </a:r>
            <a:r>
              <a:rPr lang="en-US" sz="4800" dirty="0" smtClean="0">
                <a:solidFill>
                  <a:srgbClr val="7030A0"/>
                </a:solidFill>
              </a:rPr>
              <a:t>।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তাড়িত</a:t>
            </a:r>
            <a:r>
              <a:rPr lang="en-US" dirty="0" smtClean="0"/>
              <a:t> </a:t>
            </a:r>
            <a:r>
              <a:rPr lang="en-US" dirty="0" err="1" smtClean="0"/>
              <a:t>চৌম্বকীয়</a:t>
            </a:r>
            <a:r>
              <a:rPr lang="en-US" dirty="0" smtClean="0"/>
              <a:t> </a:t>
            </a:r>
            <a:r>
              <a:rPr lang="en-US" dirty="0" err="1" smtClean="0"/>
              <a:t>তরঙ্গ</a:t>
            </a:r>
            <a:endParaRPr lang="en-US" dirty="0"/>
          </a:p>
        </p:txBody>
      </p:sp>
      <p:pic>
        <p:nvPicPr>
          <p:cNvPr id="4" name="Content Placeholder 3" descr="th (2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6106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তাড়িত</a:t>
            </a:r>
            <a:r>
              <a:rPr lang="en-US" dirty="0" smtClean="0"/>
              <a:t> </a:t>
            </a:r>
            <a:r>
              <a:rPr lang="en-US" dirty="0" err="1" smtClean="0"/>
              <a:t>চৌম্বকীয়</a:t>
            </a:r>
            <a:r>
              <a:rPr lang="en-US" dirty="0" smtClean="0"/>
              <a:t> </a:t>
            </a:r>
            <a:r>
              <a:rPr lang="en-US" dirty="0" err="1" smtClean="0"/>
              <a:t>বর্নালী</a:t>
            </a:r>
            <a:endParaRPr lang="en-US" dirty="0"/>
          </a:p>
        </p:txBody>
      </p:sp>
      <p:pic>
        <p:nvPicPr>
          <p:cNvPr id="4" name="Content Placeholder 3" descr="79127-electromagnetic-spectr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86" y="1295400"/>
            <a:ext cx="8625114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তাড়িত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চৌম্বক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বর্নালী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lectromagnetic-spec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066800"/>
            <a:ext cx="8788400" cy="556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</a:rPr>
              <a:t>তরঙ্গ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মুখ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main-qimg-fca866a85ea7ef536c0891629fd405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8991599" cy="518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হাইগেনের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নীতি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uygens_pi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0" y="1600200"/>
            <a:ext cx="9579429" cy="4800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51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অদ্বৈত্য কুমার ,উপাধ্যক্ষ </vt:lpstr>
      <vt:lpstr>প্রয়োজনীয় সূত্রঃ</vt:lpstr>
      <vt:lpstr>শিখন ফলনঃ  ১.তাড়িত চৌম্বকীয় তরঙ্গ।  ২.তাড়িত চৌম্বকীয় বর্নালী।  ৩.তরঙ্গ মুখ । ৪.হাইগেনের নীতির সাহায্যে আলোর প্রতিফলন,প্রতিসরন।  ৫.আলোর ব্যাতিচার । ৬.ইয়ংএর   দ্বি-চিড় পরীক্ষা।</vt:lpstr>
      <vt:lpstr>তাড়িত চৌম্বকীয় তরঙ্গ</vt:lpstr>
      <vt:lpstr>তাড়িত চৌম্বকীয় বর্নালী</vt:lpstr>
      <vt:lpstr>তাড়িত চৌম্বক বর্নালী</vt:lpstr>
      <vt:lpstr>তরঙ্গ মুখ</vt:lpstr>
      <vt:lpstr>হাইগেনের নীতি</vt:lpstr>
      <vt:lpstr>হাইগেনের নীতির সাহায্যে আলোর প্রতিফলন</vt:lpstr>
      <vt:lpstr>হাইগেনের নীতির সাহায্যে আলোর প্রতিসরন</vt:lpstr>
      <vt:lpstr>আলোর ব্যতিচার</vt:lpstr>
      <vt:lpstr>ইয়ংএর দ্বি-চিড় পরীক্ষা</vt:lpstr>
      <vt:lpstr>গঠন মুলক-ধ্বংসাত্নক ব্যাতিচার</vt:lpstr>
      <vt:lpstr>গঠন মুলক-ধ্বসাংত্নক ব্যাতিচারের শর্ত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তড়িৎ চৌম্বক তর</dc:title>
  <dc:creator>Apu ghosh1992</dc:creator>
  <cp:lastModifiedBy>monir01738504225</cp:lastModifiedBy>
  <cp:revision>29</cp:revision>
  <dcterms:created xsi:type="dcterms:W3CDTF">2006-08-16T00:00:00Z</dcterms:created>
  <dcterms:modified xsi:type="dcterms:W3CDTF">2020-03-29T15:59:50Z</dcterms:modified>
</cp:coreProperties>
</file>