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4" r:id="rId5"/>
    <p:sldId id="265" r:id="rId6"/>
    <p:sldId id="266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C1BD-29B8-41AA-BD6A-344099B8A26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5F04-403C-4675-A104-109B213F260B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0000">
        <p:pull/>
      </p:transition>
    </mc:Choice>
    <mc:Fallback>
      <p:transition spd="slow" advTm="10000"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C1BD-29B8-41AA-BD6A-344099B8A26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5F04-403C-4675-A104-109B213F2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0000">
        <p:pull/>
      </p:transition>
    </mc:Choice>
    <mc:Fallback>
      <p:transition spd="slow" advTm="10000"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C1BD-29B8-41AA-BD6A-344099B8A26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5F04-403C-4675-A104-109B213F2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0000">
        <p:pull/>
      </p:transition>
    </mc:Choice>
    <mc:Fallback>
      <p:transition spd="slow" advTm="10000"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C1BD-29B8-41AA-BD6A-344099B8A26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5F04-403C-4675-A104-109B213F2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0000">
        <p:pull/>
      </p:transition>
    </mc:Choice>
    <mc:Fallback>
      <p:transition spd="slow" advTm="10000"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C1BD-29B8-41AA-BD6A-344099B8A26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5F04-403C-4675-A104-109B213F260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000" advTm="10000">
        <p:pull/>
      </p:transition>
    </mc:Choice>
    <mc:Fallback>
      <p:transition spd="slow" advTm="10000"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C1BD-29B8-41AA-BD6A-344099B8A26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5F04-403C-4675-A104-109B213F2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0000">
        <p:pull/>
      </p:transition>
    </mc:Choice>
    <mc:Fallback>
      <p:transition spd="slow" advTm="10000"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C1BD-29B8-41AA-BD6A-344099B8A26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5F04-403C-4675-A104-109B213F2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0000">
        <p:pull/>
      </p:transition>
    </mc:Choice>
    <mc:Fallback>
      <p:transition spd="slow" advTm="10000"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C1BD-29B8-41AA-BD6A-344099B8A26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5F04-403C-4675-A104-109B213F2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0000">
        <p:pull/>
      </p:transition>
    </mc:Choice>
    <mc:Fallback>
      <p:transition spd="slow" advTm="10000"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C1BD-29B8-41AA-BD6A-344099B8A26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5F04-403C-4675-A104-109B213F2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0000">
        <p:pull/>
      </p:transition>
    </mc:Choice>
    <mc:Fallback>
      <p:transition spd="slow" advTm="10000"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C1BD-29B8-41AA-BD6A-344099B8A26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5F04-403C-4675-A104-109B213F260B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0000">
        <p:pull/>
      </p:transition>
    </mc:Choice>
    <mc:Fallback>
      <p:transition spd="slow" advTm="10000"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C1BD-29B8-41AA-BD6A-344099B8A26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5F04-403C-4675-A104-109B213F260B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0000">
        <p:pull/>
      </p:transition>
    </mc:Choice>
    <mc:Fallback>
      <p:transition spd="slow" advTm="10000">
        <p:pull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8A9C1BD-29B8-41AA-BD6A-344099B8A26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AF85F04-403C-4675-A104-109B213F260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:p14="http://schemas.microsoft.com/office/powerpoint/2010/main" Requires="p14">
      <p:transition spd="slow" p14:dur="3000" advTm="10000">
        <p:pull/>
      </p:transition>
    </mc:Choice>
    <mc:Fallback>
      <p:transition spd="slow" advTm="10000">
        <p:pull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</a:rPr>
              <a:t>cvV</a:t>
            </a:r>
            <a:r>
              <a:rPr lang="en-US" dirty="0" smtClean="0">
                <a:latin typeface="SutonnyMJ" pitchFamily="2" charset="0"/>
              </a:rPr>
              <a:t> - 9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5400" dirty="0" err="1" smtClean="0">
                <a:solidFill>
                  <a:schemeClr val="tx1"/>
                </a:solidFill>
                <a:latin typeface="SutonnyMJ" pitchFamily="2" charset="0"/>
              </a:rPr>
              <a:t>ga¨hy‡M</a:t>
            </a:r>
            <a:r>
              <a:rPr lang="en-US" sz="54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SutonnyMJ" pitchFamily="2" charset="0"/>
              </a:rPr>
              <a:t>evsjv</a:t>
            </a:r>
            <a:r>
              <a:rPr lang="en-US" sz="5400" dirty="0" smtClean="0">
                <a:solidFill>
                  <a:schemeClr val="tx1"/>
                </a:solidFill>
                <a:latin typeface="SutonnyMJ" pitchFamily="2" charset="0"/>
              </a:rPr>
              <a:t>‡`k</a:t>
            </a:r>
            <a:endParaRPr lang="en-US" sz="5400" dirty="0">
              <a:solidFill>
                <a:schemeClr val="tx1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112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0000">
        <p:pull/>
      </p:transition>
    </mc:Choice>
    <mc:Fallback>
      <p:transition spd="slow" advTm="10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utonnyMJ" pitchFamily="2" charset="0"/>
              </a:rPr>
              <a:t>‡</a:t>
            </a:r>
            <a:r>
              <a:rPr lang="en-US" dirty="0" err="1" smtClean="0">
                <a:latin typeface="SutonnyMJ" pitchFamily="2" charset="0"/>
              </a:rPr>
              <a:t>gvNj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kvmb</a:t>
            </a:r>
            <a:r>
              <a:rPr lang="en-US" dirty="0" smtClean="0">
                <a:latin typeface="SutonnyMJ" pitchFamily="2" charset="0"/>
              </a:rPr>
              <a:t> (1526 - 1757)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80" y="1524000"/>
            <a:ext cx="4563120" cy="510540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024" y="1676400"/>
            <a:ext cx="3762375" cy="4953000"/>
          </a:xfrm>
        </p:spPr>
      </p:pic>
    </p:spTree>
    <p:extLst>
      <p:ext uri="{BB962C8B-B14F-4D97-AF65-F5344CB8AC3E}">
        <p14:creationId xmlns:p14="http://schemas.microsoft.com/office/powerpoint/2010/main" val="2346792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0000">
        <p:pull/>
      </p:transition>
    </mc:Choice>
    <mc:Fallback>
      <p:transition spd="slow" advTm="10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SutonnyMJ" pitchFamily="2" charset="0"/>
              </a:rPr>
              <a:t>ZzwK</a:t>
            </a:r>
            <a:r>
              <a:rPr lang="en-US" dirty="0" smtClean="0">
                <a:latin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</a:rPr>
              <a:t>gymjgvb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</a:rPr>
              <a:t>mbvcwZ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b="1" i="1" dirty="0" err="1" smtClean="0">
                <a:latin typeface="SutonnyMJ" pitchFamily="2" charset="0"/>
              </a:rPr>
              <a:t>BLwZqvi</a:t>
            </a:r>
            <a:r>
              <a:rPr lang="en-US" b="1" i="1" dirty="0" smtClean="0">
                <a:latin typeface="SutonnyMJ" pitchFamily="2" charset="0"/>
              </a:rPr>
              <a:t> </a:t>
            </a:r>
            <a:r>
              <a:rPr lang="en-US" b="1" i="1" dirty="0" err="1" smtClean="0">
                <a:latin typeface="SutonnyMJ" pitchFamily="2" charset="0"/>
              </a:rPr>
              <a:t>DwÏb</a:t>
            </a:r>
            <a:r>
              <a:rPr lang="en-US" b="1" i="1" dirty="0" smtClean="0">
                <a:latin typeface="SutonnyMJ" pitchFamily="2" charset="0"/>
              </a:rPr>
              <a:t> </a:t>
            </a:r>
            <a:r>
              <a:rPr lang="en-US" b="1" i="1" dirty="0" smtClean="0">
                <a:latin typeface="SutonnyMJ" pitchFamily="2" charset="0"/>
              </a:rPr>
              <a:t>                 </a:t>
            </a:r>
            <a:r>
              <a:rPr lang="en-US" b="1" i="1" dirty="0" err="1" smtClean="0">
                <a:latin typeface="SutonnyMJ" pitchFamily="2" charset="0"/>
              </a:rPr>
              <a:t>gyn</a:t>
            </a:r>
            <a:r>
              <a:rPr lang="en-US" b="1" i="1" dirty="0" smtClean="0">
                <a:latin typeface="SutonnyMJ" pitchFamily="2" charset="0"/>
              </a:rPr>
              <a:t>¤§` </a:t>
            </a:r>
            <a:r>
              <a:rPr lang="en-US" b="1" i="1" dirty="0" err="1" smtClean="0">
                <a:latin typeface="SutonnyMJ" pitchFamily="2" charset="0"/>
              </a:rPr>
              <a:t>eLwZqvi</a:t>
            </a:r>
            <a:r>
              <a:rPr lang="en-US" b="1" i="1" dirty="0" smtClean="0">
                <a:latin typeface="SutonnyMJ" pitchFamily="2" charset="0"/>
              </a:rPr>
              <a:t> </a:t>
            </a:r>
            <a:r>
              <a:rPr lang="en-US" b="1" i="1" dirty="0" err="1" smtClean="0">
                <a:latin typeface="SutonnyMJ" pitchFamily="2" charset="0"/>
              </a:rPr>
              <a:t>LjwR</a:t>
            </a:r>
            <a:endParaRPr lang="en-US" b="1" i="1" dirty="0">
              <a:latin typeface="SutonnyMJ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374391"/>
            <a:ext cx="4343400" cy="4721609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371600"/>
            <a:ext cx="4267200" cy="4648200"/>
          </a:xfrm>
        </p:spPr>
      </p:pic>
    </p:spTree>
    <p:extLst>
      <p:ext uri="{BB962C8B-B14F-4D97-AF65-F5344CB8AC3E}">
        <p14:creationId xmlns:p14="http://schemas.microsoft.com/office/powerpoint/2010/main" val="370759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0000">
        <p:pull/>
      </p:transition>
    </mc:Choice>
    <mc:Fallback>
      <p:transition spd="slow" advTm="10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SutonnyMJ" pitchFamily="2" charset="0"/>
              </a:rPr>
              <a:t>ZzwK</a:t>
            </a:r>
            <a:r>
              <a:rPr lang="en-US" dirty="0" smtClean="0">
                <a:latin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</a:rPr>
              <a:t>gymjgvb</a:t>
            </a:r>
            <a:r>
              <a:rPr lang="en-US" dirty="0" smtClean="0">
                <a:latin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</a:rPr>
              <a:t>mbvcwZ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b="1" i="1" dirty="0" err="1" smtClean="0">
                <a:latin typeface="SutonnyMJ" pitchFamily="2" charset="0"/>
              </a:rPr>
              <a:t>BLwZqvi</a:t>
            </a:r>
            <a:r>
              <a:rPr lang="en-US" b="1" i="1" dirty="0" smtClean="0">
                <a:latin typeface="SutonnyMJ" pitchFamily="2" charset="0"/>
              </a:rPr>
              <a:t> </a:t>
            </a:r>
            <a:r>
              <a:rPr lang="en-US" b="1" i="1" dirty="0" err="1" smtClean="0">
                <a:latin typeface="SutonnyMJ" pitchFamily="2" charset="0"/>
              </a:rPr>
              <a:t>DwÏb</a:t>
            </a:r>
            <a:r>
              <a:rPr lang="en-US" b="1" i="1" dirty="0" smtClean="0">
                <a:latin typeface="SutonnyMJ" pitchFamily="2" charset="0"/>
              </a:rPr>
              <a:t> </a:t>
            </a:r>
            <a:r>
              <a:rPr lang="en-US" b="1" i="1" dirty="0" smtClean="0">
                <a:latin typeface="SutonnyMJ" pitchFamily="2" charset="0"/>
              </a:rPr>
              <a:t>                 </a:t>
            </a:r>
            <a:r>
              <a:rPr lang="en-US" b="1" i="1" dirty="0" err="1" smtClean="0">
                <a:latin typeface="SutonnyMJ" pitchFamily="2" charset="0"/>
              </a:rPr>
              <a:t>gyn</a:t>
            </a:r>
            <a:r>
              <a:rPr lang="en-US" b="1" i="1" dirty="0" smtClean="0">
                <a:latin typeface="SutonnyMJ" pitchFamily="2" charset="0"/>
              </a:rPr>
              <a:t>¤§` </a:t>
            </a:r>
            <a:r>
              <a:rPr lang="en-US" b="1" i="1" dirty="0" err="1" smtClean="0">
                <a:latin typeface="SutonnyMJ" pitchFamily="2" charset="0"/>
              </a:rPr>
              <a:t>eLwZqvi</a:t>
            </a:r>
            <a:r>
              <a:rPr lang="en-US" b="1" i="1" dirty="0" smtClean="0">
                <a:latin typeface="SutonnyMJ" pitchFamily="2" charset="0"/>
              </a:rPr>
              <a:t> </a:t>
            </a:r>
            <a:r>
              <a:rPr lang="en-US" b="1" i="1" dirty="0" err="1" smtClean="0">
                <a:latin typeface="SutonnyMJ" pitchFamily="2" charset="0"/>
              </a:rPr>
              <a:t>LjwR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410296"/>
            <a:ext cx="4495800" cy="5066704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524001"/>
            <a:ext cx="3962400" cy="3067844"/>
          </a:xfrm>
        </p:spPr>
      </p:pic>
    </p:spTree>
    <p:extLst>
      <p:ext uri="{BB962C8B-B14F-4D97-AF65-F5344CB8AC3E}">
        <p14:creationId xmlns:p14="http://schemas.microsoft.com/office/powerpoint/2010/main" val="605682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0000">
        <p:pull/>
      </p:transition>
    </mc:Choice>
    <mc:Fallback>
      <p:transition spd="slow" advTm="10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</a:rPr>
              <a:t>myjZvwb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kvmb</a:t>
            </a:r>
            <a:r>
              <a:rPr lang="en-US" dirty="0">
                <a:latin typeface="SutonnyMJ" pitchFamily="2" charset="0"/>
              </a:rPr>
              <a:t>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4038600" cy="457200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067870"/>
            <a:ext cx="3428999" cy="3647129"/>
          </a:xfrm>
        </p:spPr>
      </p:pic>
    </p:spTree>
    <p:extLst>
      <p:ext uri="{BB962C8B-B14F-4D97-AF65-F5344CB8AC3E}">
        <p14:creationId xmlns:p14="http://schemas.microsoft.com/office/powerpoint/2010/main" val="1991979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0000">
        <p:pull/>
      </p:transition>
    </mc:Choice>
    <mc:Fallback>
      <p:transition spd="slow" advTm="10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SutonnyMJ" pitchFamily="2" charset="0"/>
              </a:rPr>
              <a:t>myjZvwb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kvmb</a:t>
            </a:r>
            <a:r>
              <a:rPr lang="en-US" dirty="0">
                <a:latin typeface="SutonnyMJ" pitchFamily="2" charset="0"/>
              </a:rPr>
              <a:t>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30" y="1371600"/>
            <a:ext cx="4420870" cy="449580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371600"/>
            <a:ext cx="4343400" cy="4572000"/>
          </a:xfrm>
        </p:spPr>
      </p:pic>
    </p:spTree>
    <p:extLst>
      <p:ext uri="{BB962C8B-B14F-4D97-AF65-F5344CB8AC3E}">
        <p14:creationId xmlns:p14="http://schemas.microsoft.com/office/powerpoint/2010/main" val="1662031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0000">
        <p:pull/>
      </p:transition>
    </mc:Choice>
    <mc:Fallback>
      <p:transition spd="slow" advTm="10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SutonnyMJ" pitchFamily="2" charset="0"/>
              </a:rPr>
              <a:t>myjZvwb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kvmb</a:t>
            </a:r>
            <a:r>
              <a:rPr lang="en-US" dirty="0">
                <a:latin typeface="SutonnyMJ" pitchFamily="2" charset="0"/>
              </a:rPr>
              <a:t>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600200"/>
            <a:ext cx="4114800" cy="464820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524000"/>
            <a:ext cx="4495800" cy="4572000"/>
          </a:xfrm>
        </p:spPr>
      </p:pic>
    </p:spTree>
    <p:extLst>
      <p:ext uri="{BB962C8B-B14F-4D97-AF65-F5344CB8AC3E}">
        <p14:creationId xmlns:p14="http://schemas.microsoft.com/office/powerpoint/2010/main" val="2219972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0000">
        <p:pull/>
      </p:transition>
    </mc:Choice>
    <mc:Fallback>
      <p:transition spd="slow" advTm="10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SutonnyMJ" pitchFamily="2" charset="0"/>
              </a:rPr>
              <a:t>‡</a:t>
            </a:r>
            <a:r>
              <a:rPr lang="en-US" dirty="0" err="1" smtClean="0">
                <a:latin typeface="SutonnyMJ" pitchFamily="2" charset="0"/>
              </a:rPr>
              <a:t>gvNj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kvmb</a:t>
            </a:r>
            <a:r>
              <a:rPr lang="en-US" dirty="0" smtClean="0">
                <a:latin typeface="SutonnyMJ" pitchFamily="2" charset="0"/>
              </a:rPr>
              <a:t> (1526 - 1757)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00200"/>
            <a:ext cx="4343399" cy="4800600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04800"/>
            <a:ext cx="3962400" cy="4401345"/>
          </a:xfrm>
        </p:spPr>
      </p:pic>
    </p:spTree>
    <p:extLst>
      <p:ext uri="{BB962C8B-B14F-4D97-AF65-F5344CB8AC3E}">
        <p14:creationId xmlns:p14="http://schemas.microsoft.com/office/powerpoint/2010/main" val="2718914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0000">
        <p:pull/>
      </p:transition>
    </mc:Choice>
    <mc:Fallback>
      <p:transition spd="slow" advTm="10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utonnyMJ" pitchFamily="2" charset="0"/>
              </a:rPr>
              <a:t>‡</a:t>
            </a:r>
            <a:r>
              <a:rPr lang="en-US" dirty="0" err="1" smtClean="0">
                <a:latin typeface="SutonnyMJ" pitchFamily="2" charset="0"/>
              </a:rPr>
              <a:t>gvNj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kvmb</a:t>
            </a:r>
            <a:r>
              <a:rPr lang="en-US" dirty="0" smtClean="0">
                <a:latin typeface="SutonnyMJ" pitchFamily="2" charset="0"/>
              </a:rPr>
              <a:t> (1526 - 1757)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" y="1447800"/>
            <a:ext cx="4743967" cy="487680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700892"/>
            <a:ext cx="4038600" cy="4471307"/>
          </a:xfrm>
        </p:spPr>
      </p:pic>
    </p:spTree>
    <p:extLst>
      <p:ext uri="{BB962C8B-B14F-4D97-AF65-F5344CB8AC3E}">
        <p14:creationId xmlns:p14="http://schemas.microsoft.com/office/powerpoint/2010/main" val="3224571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0000">
        <p:pull/>
      </p:transition>
    </mc:Choice>
    <mc:Fallback>
      <p:transition spd="slow" advTm="10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utonnyMJ" pitchFamily="2" charset="0"/>
              </a:rPr>
              <a:t>‡</a:t>
            </a:r>
            <a:r>
              <a:rPr lang="en-US" dirty="0" err="1" smtClean="0">
                <a:latin typeface="SutonnyMJ" pitchFamily="2" charset="0"/>
              </a:rPr>
              <a:t>gvNj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kvmb</a:t>
            </a:r>
            <a:r>
              <a:rPr lang="en-US" dirty="0" smtClean="0">
                <a:latin typeface="SutonnyMJ" pitchFamily="2" charset="0"/>
              </a:rPr>
              <a:t> (1526 - 1757)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339948"/>
            <a:ext cx="4114800" cy="4984652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295931"/>
            <a:ext cx="4114800" cy="5028669"/>
          </a:xfrm>
        </p:spPr>
      </p:pic>
    </p:spTree>
    <p:extLst>
      <p:ext uri="{BB962C8B-B14F-4D97-AF65-F5344CB8AC3E}">
        <p14:creationId xmlns:p14="http://schemas.microsoft.com/office/powerpoint/2010/main" val="1747010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0000">
        <p:pull/>
      </p:transition>
    </mc:Choice>
    <mc:Fallback>
      <p:transition spd="slow" advTm="1000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hatch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55</TotalTime>
  <Words>67</Words>
  <Application>Microsoft Office PowerPoint</Application>
  <PresentationFormat>On-screen Show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Thatch</vt:lpstr>
      <vt:lpstr>cvV - 9</vt:lpstr>
      <vt:lpstr>ZzwK© gymjgvb †mbvcwZ BLwZqvi DwÏb                  gyn¤§` eLwZqvi LjwR</vt:lpstr>
      <vt:lpstr>ZzwK© gymjgvb †mbvcwZ BLwZqvi DwÏb                  gyn¤§` eLwZqvi LjwR</vt:lpstr>
      <vt:lpstr>myjZvwb kvmb </vt:lpstr>
      <vt:lpstr>myjZvwb kvmb </vt:lpstr>
      <vt:lpstr>myjZvwb kvmb </vt:lpstr>
      <vt:lpstr>‡gvNj kvmb (1526 - 1757)</vt:lpstr>
      <vt:lpstr>‡gvNj kvmb (1526 - 1757)</vt:lpstr>
      <vt:lpstr>‡gvNj kvmb (1526 - 1757)</vt:lpstr>
      <vt:lpstr>‡gvNj kvmb (1526 - 1757)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cvV - 9</dc:title>
  <dc:creator>CDA Girls' School</dc:creator>
  <cp:lastModifiedBy>CDA Girls' School</cp:lastModifiedBy>
  <cp:revision>9</cp:revision>
  <dcterms:created xsi:type="dcterms:W3CDTF">2020-02-24T17:10:13Z</dcterms:created>
  <dcterms:modified xsi:type="dcterms:W3CDTF">2020-03-05T06:28:19Z</dcterms:modified>
</cp:coreProperties>
</file>