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65" r:id="rId11"/>
    <p:sldId id="269" r:id="rId12"/>
    <p:sldId id="266" r:id="rId13"/>
    <p:sldId id="267" r:id="rId14"/>
    <p:sldId id="270" r:id="rId15"/>
    <p:sldId id="274" r:id="rId16"/>
    <p:sldId id="271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1"/>
            <a:ext cx="723900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5562599"/>
            <a:ext cx="58674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3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1" t="16865" r="32399" b="12879"/>
          <a:stretch/>
        </p:blipFill>
        <p:spPr bwMode="auto">
          <a:xfrm>
            <a:off x="1143000" y="1295400"/>
            <a:ext cx="7010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533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46" t="15129" r="33546" b="15129"/>
          <a:stretch/>
        </p:blipFill>
        <p:spPr bwMode="auto">
          <a:xfrm>
            <a:off x="381000" y="12192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5334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সরব পাঠ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6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9" t="14307" r="33336" b="14094"/>
          <a:stretch/>
        </p:blipFill>
        <p:spPr bwMode="auto">
          <a:xfrm>
            <a:off x="1066800" y="1143000"/>
            <a:ext cx="7391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533400"/>
            <a:ext cx="5867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নীরব  পাঠ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4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3962400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যুক্তবর্ণ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স্প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2743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স্ব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366653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  জ্ঞ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427018" y="3100680"/>
            <a:ext cx="228600" cy="77093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323160"/>
            <a:ext cx="209203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       প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273136" y="3952407"/>
            <a:ext cx="228600" cy="83701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73036" y="5085160"/>
            <a:ext cx="2022764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      ব 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410200" y="4519258"/>
            <a:ext cx="304800" cy="93226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5800" y="5902806"/>
            <a:ext cx="2057400" cy="5259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      ঞ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3700" y="3863082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ক্ষ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7668491" y="4818660"/>
            <a:ext cx="304800" cy="91741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34200" y="6019800"/>
            <a:ext cx="2057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ষ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7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90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প্রশ্নোত্তর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590800"/>
            <a:ext cx="548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১। আপামনির নাম কি ?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২। কেন শ্রেনিকক্ষ সাজাতে হবে ?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৩। আপামনি এসে কাদের  ডাকলেন ?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৪। রুপা ও আনিস কাজটি শুরু করার আগে কি করল ? </a:t>
            </a:r>
          </a:p>
          <a:p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3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5029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জোড়ায়  কাজ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352800" y="1185077"/>
            <a:ext cx="457200" cy="8382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202081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দিবস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8690" y="274371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ক.২১শে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ফেব্রুয়ারী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699613"/>
            <a:ext cx="1884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খ. 26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গ. ২৫শে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3352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ঘ. 16ই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3411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বারের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অপেক্ষায়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522316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মঙ্গলবার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522316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খ.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বুধবার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7790" y="602217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গ .</a:t>
            </a:r>
            <a:r>
              <a:rPr lang="en-US" b="1" dirty="0" smtClean="0"/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শনিবার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ঘ .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বৃহস্পতিবার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1752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764268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১।  স্বাধীনতা দিবস কখন ?   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200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২।  আপামনির হাতে কি ছিল ?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87" y="919529"/>
            <a:ext cx="1981199" cy="205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487" y="2967118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990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যুক্তবর্ণ দিয়ে শব্দ তৈরি করি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21336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স্প =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3126233"/>
            <a:ext cx="2209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জ্ঞ =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0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315200" cy="4038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1" y="4259997"/>
            <a:ext cx="6248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8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4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1673"/>
            <a:ext cx="17526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i="1" u="sng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b="1" i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5854" y="698726"/>
            <a:ext cx="3872345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নিবেদিতা ভট্টাচার্য্য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গাছবান সরকারি প্রাথমিক বিদ্যালয় </a:t>
            </a:r>
          </a:p>
        </p:txBody>
      </p:sp>
    </p:spTree>
    <p:extLst>
      <p:ext uri="{BB962C8B-B14F-4D97-AF65-F5344CB8AC3E}">
        <p14:creationId xmlns:p14="http://schemas.microsoft.com/office/powerpoint/2010/main" val="110923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447800"/>
            <a:ext cx="617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শ্রেণি -৩য়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বিষয় –বাংলা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অধ্যায় – স্বাধীনতা দিবসকে ঘিরে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পাঠ্যাংশ – আজ ............জিজ্ঞেস কর ।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সময় -৪০ মিনিট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পৃষ্ঠা – ২৬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28600"/>
            <a:ext cx="28194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5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3048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4384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বলা- ১.১.২ –যুক্তবর্ন  দিয়ে গঠিত শব্দযুক্ত  বাক্য স্পষ্ট শুদ্ধভাবে বলতে পারবে ।</a:t>
            </a:r>
          </a:p>
          <a:p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পড়া – ১.৪.১ পাঠ্যপুস্তকের শব্দ শ্রবণযোগ্য স্পষ্ট স্বরে ও শুদ্ধ উচ্চারনে পড়তে পারবে ।</a:t>
            </a:r>
          </a:p>
          <a:p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লেখা- ১.৪.১ যুক্তব্যঞ্জন ভেঙে লিখতে পারবে । 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8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4267200" cy="464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67200" cy="464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400" y="51816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স্মৃতিস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ৌধ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334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জাতীয় পতাকা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2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114800" cy="464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8601"/>
            <a:ext cx="4343400" cy="4648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5105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মুক্তিযোদ্ধা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529006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শহীদ মিনার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5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ছবিতে কি কি দেখতে পেল সেই সম্পর্কে জানতে চাইব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886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শিক্ষার্থীরা উত্তর দিবে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2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09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1600200"/>
            <a:ext cx="4824845" cy="21873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43434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স্বাধীনতা দিবসকে ঘিরে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" t="7370" r="11964" b="17895"/>
          <a:stretch/>
        </p:blipFill>
        <p:spPr>
          <a:xfrm>
            <a:off x="1600200" y="457200"/>
            <a:ext cx="5264727" cy="29510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340822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২৬ মার্চ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4116106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স্বাধীনতা দিবস 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226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26</cp:revision>
  <dcterms:created xsi:type="dcterms:W3CDTF">2006-08-16T00:00:00Z</dcterms:created>
  <dcterms:modified xsi:type="dcterms:W3CDTF">2020-03-27T14:09:15Z</dcterms:modified>
</cp:coreProperties>
</file>