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4" r:id="rId6"/>
    <p:sldId id="281" r:id="rId7"/>
    <p:sldId id="282" r:id="rId8"/>
    <p:sldId id="272" r:id="rId9"/>
    <p:sldId id="278" r:id="rId10"/>
    <p:sldId id="279" r:id="rId11"/>
    <p:sldId id="284" r:id="rId12"/>
    <p:sldId id="285" r:id="rId13"/>
    <p:sldId id="277" r:id="rId14"/>
    <p:sldId id="28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57" autoAdjust="0"/>
    <p:restoredTop sz="94660"/>
  </p:normalViewPr>
  <p:slideViewPr>
    <p:cSldViewPr>
      <p:cViewPr varScale="1">
        <p:scale>
          <a:sx n="74" d="100"/>
          <a:sy n="74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084AA-D674-4BFF-9F0D-9D0AB5CDEA95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8FC52-5AD9-43F0-BD8A-6944E8FDF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2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681B-6F22-4C7D-A6E5-69594547C8AA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88F-56E2-4680-B17B-1489FA1EA9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02120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681B-6F22-4C7D-A6E5-69594547C8AA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88F-56E2-4680-B17B-1489FA1EA9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59148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681B-6F22-4C7D-A6E5-69594547C8AA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88F-56E2-4680-B17B-1489FA1EA9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16452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681B-6F22-4C7D-A6E5-69594547C8AA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88F-56E2-4680-B17B-1489FA1EA9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1717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681B-6F22-4C7D-A6E5-69594547C8AA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88F-56E2-4680-B17B-1489FA1EA9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19637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681B-6F22-4C7D-A6E5-69594547C8AA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88F-56E2-4680-B17B-1489FA1EA9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09130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681B-6F22-4C7D-A6E5-69594547C8AA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88F-56E2-4680-B17B-1489FA1EA9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40642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681B-6F22-4C7D-A6E5-69594547C8AA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88F-56E2-4680-B17B-1489FA1EA9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86176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681B-6F22-4C7D-A6E5-69594547C8AA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88F-56E2-4680-B17B-1489FA1EA9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95018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681B-6F22-4C7D-A6E5-69594547C8AA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88F-56E2-4680-B17B-1489FA1EA9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58118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681B-6F22-4C7D-A6E5-69594547C8AA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788F-56E2-4680-B17B-1489FA1EA9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68628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7681B-6F22-4C7D-A6E5-69594547C8AA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C788F-56E2-4680-B17B-1489FA1EA9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51329"/>
            <a:ext cx="8508642" cy="56015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192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115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15237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শিখন শিখানো কার্যাবলি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১। সংক্ষিপ্ত আলোচনা (কবি পরিচিতি ও ১ম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-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১০ লাইন)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২। আদর্শ পাঠ (শিক্ষকের )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৩। সরব পাঠ ( শিক্ষার্থীর)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(ক) জোড়ায় কাজ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(খ) দলীয়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600200" y="228600"/>
            <a:ext cx="5943600" cy="12954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5832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133600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কবি জসিম উদ্দিন কে পল্লী কবি বলা হয় কেন ?</a:t>
            </a: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91604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676400"/>
            <a:ext cx="8534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দলীয় কাজ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 তোমার পড়াশুনায় মায়ের ভূমিকা বর্ণনা কর 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53932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5456" y="464833"/>
            <a:ext cx="4648200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1981200"/>
            <a:ext cx="5375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ছোট কুড়েঘরের বেড়ার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ফাকেতে কি আসত 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জসিম উদ্দিনের উল্লেখিত দুটি কাব্যের নাম বল 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 নামাজের ঘরে মোমবাতি শব্দটি দ্বারা কি বলা হয়েছে।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08328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762000"/>
            <a:ext cx="77724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5400" dirty="0" smtClean="0">
              <a:latin typeface="NikoshBAN" pitchFamily="2" charset="0"/>
              <a:cs typeface="NikoshBAN" pitchFamily="2" charset="0"/>
            </a:endParaRPr>
          </a:p>
          <a:p>
            <a:endParaRPr lang="bn-BD" sz="5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সন্তানের প্রতি মায়ের ভালোবাসা অকৃত্রিম-আলোচনা কর।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85229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 descr="images ros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600200"/>
            <a:ext cx="5257800" cy="5257800"/>
          </a:xfrm>
        </p:spPr>
      </p:pic>
      <p:sp>
        <p:nvSpPr>
          <p:cNvPr id="5" name="Flowchart: Punched Tape 4"/>
          <p:cNvSpPr/>
          <p:nvPr/>
        </p:nvSpPr>
        <p:spPr>
          <a:xfrm>
            <a:off x="2133600" y="152400"/>
            <a:ext cx="5257800" cy="1371600"/>
          </a:xfrm>
          <a:prstGeom prst="flowChartPunchedTap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425686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bn-BD" sz="73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0079" y="2783831"/>
            <a:ext cx="5181600" cy="2339102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বদুল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জলিল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হাউজিং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এস্টেট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কলেজ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>
                <a:latin typeface="NikoshBAN" pitchFamily="2" charset="0"/>
                <a:cs typeface="NikoshBAN" pitchFamily="2" charset="0"/>
              </a:rPr>
              <a:t>E-mail: ajbliton@outlook.com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971800"/>
            <a:ext cx="1981200" cy="24765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47417868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5943600" cy="1143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bn-BD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873508"/>
            <a:ext cx="4267200" cy="41549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endParaRPr lang="bn-BD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৯ম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bn-BD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 ১মপত্র </a:t>
            </a:r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 সংখ্যাঃ ৫০</a:t>
            </a:r>
          </a:p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 ।</a:t>
            </a:r>
          </a:p>
          <a:p>
            <a:endParaRPr lang="bn-BD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697084"/>
            <a:ext cx="2428875" cy="3228975"/>
          </a:xfrm>
          <a:prstGeom prst="rect">
            <a:avLst/>
          </a:prstGeom>
          <a:ln w="57150">
            <a:solidFill>
              <a:srgbClr val="7030A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421492447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94456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পরিকল্পনা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685498"/>
              </p:ext>
            </p:extLst>
          </p:nvPr>
        </p:nvGraphicFramePr>
        <p:xfrm>
          <a:off x="838200" y="1371600"/>
          <a:ext cx="7629041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441"/>
                <a:gridCol w="1481455"/>
                <a:gridCol w="2667000"/>
                <a:gridCol w="1219200"/>
                <a:gridCol w="133794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ক্রমিক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ধাপ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কার্যক্রম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সময়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ঊপকরন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প্রস্তুতি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কুশল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বিনিময়,শ্রেণী বিন্যাস,মনযোগ আকর্ষণ,পাঠ ঘোষণা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baseline="-25000" dirty="0" smtClean="0">
                          <a:latin typeface="NikoshBAN" pitchFamily="2" charset="0"/>
                          <a:cs typeface="NikoshBAN" pitchFamily="2" charset="0"/>
                        </a:rPr>
                        <a:t>১+২+১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baseline="-25000" dirty="0" smtClean="0">
                          <a:latin typeface="NikoshBAN" pitchFamily="2" charset="0"/>
                          <a:cs typeface="NikoshBAN" pitchFamily="2" charset="0"/>
                        </a:rPr>
                        <a:t>মিঃ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ডি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সি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শিখন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ফল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ছবি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প্রদর্শন,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৮মিঃ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ডি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সি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শিখন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ফল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জোডায় কাজ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১০মিঃ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চক ডাস্টার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শিখন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ফল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দলীয় কাজ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১২মিঃ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চক ডাস্টার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মূল্যায়ন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সৃজনশীল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প্রশ্ন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১০মিঃ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ডি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সি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বাডীর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কাজ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প্রশ্ন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০৪মিঃ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ডি সি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সমাপ্ত ঘোষণা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ধন্যবাদ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১মিঃ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ডি সি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21918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02131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" y="0"/>
            <a:ext cx="91332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2819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04800"/>
            <a:ext cx="70866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90048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81200"/>
            <a:ext cx="7924800" cy="1470025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bn-BD" sz="67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6700" b="1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67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পাঠঃ</a:t>
            </a:r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5800" y="4579203"/>
            <a:ext cx="7696200" cy="83099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</a:t>
            </a:r>
            <a:r>
              <a:rPr lang="bn-BD" sz="48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পল্লি </a:t>
            </a:r>
            <a:r>
              <a:rPr lang="bn-BD" sz="4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জননী </a:t>
            </a:r>
            <a:endParaRPr lang="en-US" sz="4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84667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এই পাঠে শিক্ষার্থীরা—</a:t>
            </a:r>
          </a:p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কবি জসিম উদ্দিন কোথায় জন্ম গ্রহণ করেন তা বলতে পারবে ।</a:t>
            </a:r>
          </a:p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জসিম উদ্দিনের উল্ল্লেখিত কাব্য গ্রন্থ গুলোর নাম বলতে পারবে।</a:t>
            </a:r>
          </a:p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৩।পল্লী জননী কবিতাটি কোন কাব্য গ্রন্থের অন্তর্গত তা বলতে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38309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255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স্বাগতম</vt:lpstr>
      <vt:lpstr>শিক্ষক পরিচিতি</vt:lpstr>
      <vt:lpstr>পাঠ পরিচিতি</vt:lpstr>
      <vt:lpstr>পাঠ পরিকল্পনা</vt:lpstr>
      <vt:lpstr>PowerPoint Presentation</vt:lpstr>
      <vt:lpstr>PowerPoint Presentation</vt:lpstr>
      <vt:lpstr>PowerPoint Presentation</vt:lpstr>
      <vt:lpstr> আজকের পাঠঃ </vt:lpstr>
      <vt:lpstr>PowerPoint Presentation</vt:lpstr>
      <vt:lpstr>শিখন শিখানো কার্যাবলি</vt:lpstr>
      <vt:lpstr>PowerPoint Presentation</vt:lpstr>
      <vt:lpstr>PowerPoint Presentation</vt:lpstr>
      <vt:lpstr>PowerPoint Presentation</vt:lpstr>
      <vt:lpstr>PowerPoint Presentation</vt:lpstr>
      <vt:lpstr>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Doel-1612i3</dc:creator>
  <cp:lastModifiedBy>HP</cp:lastModifiedBy>
  <cp:revision>119</cp:revision>
  <dcterms:created xsi:type="dcterms:W3CDTF">2014-08-13T03:56:30Z</dcterms:created>
  <dcterms:modified xsi:type="dcterms:W3CDTF">2020-03-29T08:31:40Z</dcterms:modified>
</cp:coreProperties>
</file>