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3" r:id="rId4"/>
    <p:sldId id="259" r:id="rId5"/>
    <p:sldId id="260" r:id="rId6"/>
    <p:sldId id="257" r:id="rId7"/>
    <p:sldId id="261" r:id="rId8"/>
    <p:sldId id="262" r:id="rId9"/>
    <p:sldId id="264" r:id="rId10"/>
    <p:sldId id="272" r:id="rId11"/>
    <p:sldId id="265" r:id="rId12"/>
    <p:sldId id="270" r:id="rId13"/>
    <p:sldId id="266" r:id="rId14"/>
    <p:sldId id="273" r:id="rId15"/>
    <p:sldId id="267" r:id="rId16"/>
    <p:sldId id="271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5A6B-12F3-40F7-B68C-17F1DF4A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6E9DD-DF94-4200-BED2-562E826D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07FBC-212A-4B5B-8647-6161877BB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7A703-145D-484F-8317-9FEB295BF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14398-D6E9-4D6E-94EA-0C1B93FD0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58B9B-35F4-4322-A4FC-3A79CC82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03BCE-1191-4087-BBEC-01D0961A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64472-98FB-440B-A16E-38494585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06F1-3521-40F7-A1B6-660A5B15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2F58A-C0AD-414D-B009-3C3555BB9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00705-5539-4064-A488-568D3942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A670-D5C5-4E54-8A08-CC318F9B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D709E-DDB7-4C7C-BBA3-FB9506D9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8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E4A3C-4CE3-4E6D-B161-A6DBE2D47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E9122-85B3-4511-9094-A930AEA1B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04650-3E81-40D8-92B9-5B83C9F4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08113-0AA5-46F1-9BE3-677179B2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215B-DA78-4D12-BCD1-2188F305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6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6186-F303-4F1B-BFBA-FFBDD0376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205CB-AEEA-4F59-B70E-A7E3619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A62A5-B134-4380-966F-2F09FB6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DEAE4-78AE-4765-B364-3542BF7D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980B2-A4DE-42A1-8986-D4125238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3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9E87-B21D-4467-A056-1659AAA4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9197-6C97-4E8C-B535-0281A87F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7CB2-53C9-4345-8139-858C0E1B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AE96-3992-4CB8-8929-7D9EE759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A56F-C1A0-43AF-9EBA-5A58E762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D5CC-FA8F-446C-AA78-09511727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D97A3-8AD1-49A0-BDAB-8B9EC2F2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60AB6-52F9-4FB3-A535-C4BCEC64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D4DD2-E40D-4197-BFAD-DADA8A09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9C80D-990B-4858-A147-1DAE56E7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CA2E-899E-41D5-9D1B-3BB267CF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8B04-B7AE-4DEE-9DDB-75C48ADE2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FBFE5-7BB9-4C51-9836-AA3711FCD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EDB69-11EA-402B-A725-ACF8B60E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1B89B-9767-4279-A685-A70F5266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D1F93-A9CD-4C1C-9076-56EFF293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1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DED5-E24A-42F5-A3D2-0C94F919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848A3-2C6C-4A17-987C-F63397ED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1A347-718F-455F-A35E-7B513128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D1E6B-B572-43BF-AEC0-5B06383C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8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5368F-8C6F-4465-A815-C63EE755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2DC73-A7BD-4EC5-BAB5-857C778E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4D5F6-11FD-4CB2-BC63-97AC6DDA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4BB6-E72B-46F0-8C1F-3BBEFCD9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8E91-8571-4FFF-AB00-623CC2A3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3F9A5-5173-4243-AE08-62CF98B75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32C9A-8784-407E-9A96-F0F7B722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F0ED6-ECBF-41DB-95D9-1E43B8B5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C42DE-AFCF-4147-B1BB-1D28F74E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78BB-23E9-4AF1-A365-323DAEC4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7E001-C7C3-4841-B7D6-338F30A1B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F9B6B-288C-4C0A-9655-AB24D7F1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CC70D-5D41-481A-86B7-3475FE24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13B4E-83AA-44F3-81F6-A05AD3E7383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8290D-9B0E-4CE1-B8A9-48FEA2B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A2334-1591-4D2D-AF0D-7EC99339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26736-6626-4B21-9779-7D795E6F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4.xml"/><Relationship Id="rId18" Type="http://schemas.openxmlformats.org/officeDocument/2006/relationships/slide" Target="../slides/slide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7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1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D8506EF9-1218-46B2-834E-4DC6DC16F4A2}"/>
              </a:ext>
            </a:extLst>
          </p:cNvPr>
          <p:cNvSpPr txBox="1"/>
          <p:nvPr userDrawn="1"/>
        </p:nvSpPr>
        <p:spPr>
          <a:xfrm>
            <a:off x="164132" y="1565880"/>
            <a:ext cx="142268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hlinkClick r:id="rId13" action="ppaction://hlinksldjump"/>
            <a:extLst>
              <a:ext uri="{FF2B5EF4-FFF2-40B4-BE49-F238E27FC236}">
                <a16:creationId xmlns:a16="http://schemas.microsoft.com/office/drawing/2014/main" id="{39805583-AA59-4419-B2D4-DA9919C063AA}"/>
              </a:ext>
            </a:extLst>
          </p:cNvPr>
          <p:cNvSpPr txBox="1"/>
          <p:nvPr userDrawn="1"/>
        </p:nvSpPr>
        <p:spPr>
          <a:xfrm>
            <a:off x="150222" y="2038430"/>
            <a:ext cx="1408811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8F6F74C9-C4A9-417B-9180-BD76E962DCF4}"/>
              </a:ext>
            </a:extLst>
          </p:cNvPr>
          <p:cNvSpPr txBox="1"/>
          <p:nvPr userDrawn="1"/>
        </p:nvSpPr>
        <p:spPr>
          <a:xfrm>
            <a:off x="161523" y="3000349"/>
            <a:ext cx="139881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একক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E28B18D-21FA-4D4A-B869-2E775F34B450}"/>
              </a:ext>
            </a:extLst>
          </p:cNvPr>
          <p:cNvSpPr txBox="1"/>
          <p:nvPr userDrawn="1"/>
        </p:nvSpPr>
        <p:spPr>
          <a:xfrm>
            <a:off x="163480" y="3585914"/>
            <a:ext cx="142398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85CC732B-1F06-4FF3-93F9-6DCE25FA4706}"/>
              </a:ext>
            </a:extLst>
          </p:cNvPr>
          <p:cNvSpPr txBox="1"/>
          <p:nvPr userDrawn="1"/>
        </p:nvSpPr>
        <p:spPr>
          <a:xfrm>
            <a:off x="161523" y="4200515"/>
            <a:ext cx="139751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AEE3A704-7AF1-403B-BA46-C92DEB9873E2}"/>
              </a:ext>
            </a:extLst>
          </p:cNvPr>
          <p:cNvSpPr txBox="1"/>
          <p:nvPr userDrawn="1"/>
        </p:nvSpPr>
        <p:spPr>
          <a:xfrm>
            <a:off x="168225" y="4777095"/>
            <a:ext cx="139751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বাড়ীর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49D3341F-F280-4B6D-942E-B1053C23D99E}"/>
              </a:ext>
            </a:extLst>
          </p:cNvPr>
          <p:cNvSpPr txBox="1"/>
          <p:nvPr userDrawn="1"/>
        </p:nvSpPr>
        <p:spPr>
          <a:xfrm>
            <a:off x="161522" y="5311200"/>
            <a:ext cx="139751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BE4890CC-03F4-426C-8E55-A7EC88A3ED02}"/>
              </a:ext>
            </a:extLst>
          </p:cNvPr>
          <p:cNvSpPr txBox="1"/>
          <p:nvPr userDrawn="1"/>
        </p:nvSpPr>
        <p:spPr>
          <a:xfrm>
            <a:off x="164132" y="2538998"/>
            <a:ext cx="140569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শিখন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4AEF82C3-8ECE-4115-AA10-441C7EC2E5A9}"/>
              </a:ext>
            </a:extLst>
          </p:cNvPr>
          <p:cNvSpPr txBox="1"/>
          <p:nvPr userDrawn="1"/>
        </p:nvSpPr>
        <p:spPr>
          <a:xfrm>
            <a:off x="2297732" y="6217143"/>
            <a:ext cx="90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334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3.jpg"/><Relationship Id="rId4" Type="http://schemas.openxmlformats.org/officeDocument/2006/relationships/slide" Target="slide7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565578543606818/?id=100004640624825&amp;fref=com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52522-A55F-400D-892A-4C81A6C5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019300"/>
            <a:ext cx="7581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8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4D271-5AD0-462C-9B8E-6D9A1310F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06" y="2955726"/>
            <a:ext cx="4944118" cy="29023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1F4BE-A4F3-4D55-A4B5-C40490DCD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82" y="265324"/>
            <a:ext cx="5062236" cy="2834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3720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A0A941-74D8-4D14-B9D1-1E1764AC5708}"/>
              </a:ext>
            </a:extLst>
          </p:cNvPr>
          <p:cNvSpPr/>
          <p:nvPr/>
        </p:nvSpPr>
        <p:spPr>
          <a:xfrm>
            <a:off x="3961029" y="249535"/>
            <a:ext cx="35333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46D53-7A50-43A5-881F-E1E150E0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09" y="1511847"/>
            <a:ext cx="4692980" cy="31993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BCE8B4-748F-4A92-A06C-7573E2F46CB5}"/>
              </a:ext>
            </a:extLst>
          </p:cNvPr>
          <p:cNvSpPr txBox="1"/>
          <p:nvPr/>
        </p:nvSpPr>
        <p:spPr>
          <a:xfrm>
            <a:off x="1866900" y="4865469"/>
            <a:ext cx="1002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স্তানি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ঠেছ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ল?</a:t>
            </a:r>
          </a:p>
        </p:txBody>
      </p:sp>
    </p:spTree>
    <p:extLst>
      <p:ext uri="{BB962C8B-B14F-4D97-AF65-F5344CB8AC3E}">
        <p14:creationId xmlns:p14="http://schemas.microsoft.com/office/powerpoint/2010/main" val="2479957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83C32-3FEF-4EEE-85EE-25C396D2D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08" y="1766920"/>
            <a:ext cx="4640383" cy="31048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8FBC9-969B-4EAF-83E6-6EF5EF994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67" y="1816008"/>
            <a:ext cx="4602033" cy="30066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882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EA738-B037-48A2-A975-D3D3B038E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1368425"/>
            <a:ext cx="4876800" cy="3333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877A41-F8F6-4D16-8D21-D9CE8973EBAA}"/>
              </a:ext>
            </a:extLst>
          </p:cNvPr>
          <p:cNvSpPr txBox="1"/>
          <p:nvPr/>
        </p:nvSpPr>
        <p:spPr>
          <a:xfrm>
            <a:off x="4159250" y="168096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দোলিও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F027F-8D3B-41B4-9FA3-16F6CE0EA62B}"/>
              </a:ext>
            </a:extLst>
          </p:cNvPr>
          <p:cNvSpPr txBox="1"/>
          <p:nvPr/>
        </p:nvSpPr>
        <p:spPr>
          <a:xfrm>
            <a:off x="2171700" y="5245100"/>
            <a:ext cx="957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স্তানি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3663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77A77-AFAD-497F-914D-12B206068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33" y="1960866"/>
            <a:ext cx="4525332" cy="262315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F891C-3A4A-42EA-8D00-C252A2539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960866"/>
            <a:ext cx="4000500" cy="2667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0094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10D6B7-D33E-4ACF-9689-AE6C647AFC97}"/>
              </a:ext>
            </a:extLst>
          </p:cNvPr>
          <p:cNvSpPr txBox="1"/>
          <p:nvPr/>
        </p:nvSpPr>
        <p:spPr>
          <a:xfrm>
            <a:off x="4648200" y="0"/>
            <a:ext cx="2362200" cy="1107996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en-US" sz="6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E7B72EB-105D-4C26-8AC2-7BA40EF39064}"/>
              </a:ext>
            </a:extLst>
          </p:cNvPr>
          <p:cNvSpPr txBox="1"/>
          <p:nvPr/>
        </p:nvSpPr>
        <p:spPr>
          <a:xfrm>
            <a:off x="2100853" y="1265701"/>
            <a:ext cx="399514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সিঁথির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CB3FABC-9D9C-449C-9F0B-530C8ECC6BA5}"/>
              </a:ext>
            </a:extLst>
          </p:cNvPr>
          <p:cNvSpPr txBox="1"/>
          <p:nvPr/>
        </p:nvSpPr>
        <p:spPr>
          <a:xfrm>
            <a:off x="2054747" y="2103757"/>
            <a:ext cx="210126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রাবেয়ার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B224ACC-8785-4B06-8E57-F956B112FABE}"/>
              </a:ext>
            </a:extLst>
          </p:cNvPr>
          <p:cNvSpPr txBox="1"/>
          <p:nvPr/>
        </p:nvSpPr>
        <p:spPr>
          <a:xfrm>
            <a:off x="4823540" y="2124341"/>
            <a:ext cx="19681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46349A1-0021-452A-A3B2-4872680E4B34}"/>
              </a:ext>
            </a:extLst>
          </p:cNvPr>
          <p:cNvSpPr txBox="1"/>
          <p:nvPr/>
        </p:nvSpPr>
        <p:spPr>
          <a:xfrm>
            <a:off x="7253372" y="2157999"/>
            <a:ext cx="210111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কাঙালীর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89D694E-0CFA-4477-BEA8-982A371539A2}"/>
              </a:ext>
            </a:extLst>
          </p:cNvPr>
          <p:cNvSpPr txBox="1"/>
          <p:nvPr/>
        </p:nvSpPr>
        <p:spPr>
          <a:xfrm>
            <a:off x="9785950" y="2180732"/>
            <a:ext cx="201437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হরিদাসীর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2D735BA-4526-439D-8E78-0C9C572C69F7}"/>
              </a:ext>
            </a:extLst>
          </p:cNvPr>
          <p:cNvSpPr txBox="1"/>
          <p:nvPr/>
        </p:nvSpPr>
        <p:spPr>
          <a:xfrm>
            <a:off x="1991837" y="3150760"/>
            <a:ext cx="334216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89E57B26-95E8-49A5-9772-EFCB861A6355}"/>
              </a:ext>
            </a:extLst>
          </p:cNvPr>
          <p:cNvSpPr txBox="1"/>
          <p:nvPr/>
        </p:nvSpPr>
        <p:spPr>
          <a:xfrm>
            <a:off x="9785950" y="4046806"/>
            <a:ext cx="202137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DFE7B03-AC3B-4E3E-BF32-D18FC1E3FFC6}"/>
              </a:ext>
            </a:extLst>
          </p:cNvPr>
          <p:cNvSpPr txBox="1"/>
          <p:nvPr/>
        </p:nvSpPr>
        <p:spPr>
          <a:xfrm>
            <a:off x="2054747" y="4878244"/>
            <a:ext cx="233267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কেষ্টদাস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CC33517-95A6-4EF6-8945-3F1799FAB11F}"/>
              </a:ext>
            </a:extLst>
          </p:cNvPr>
          <p:cNvSpPr txBox="1"/>
          <p:nvPr/>
        </p:nvSpPr>
        <p:spPr>
          <a:xfrm>
            <a:off x="2054747" y="5747088"/>
            <a:ext cx="21898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CBB420D4-3214-4391-ABD5-8C660BD41C3A}"/>
              </a:ext>
            </a:extLst>
          </p:cNvPr>
          <p:cNvSpPr txBox="1"/>
          <p:nvPr/>
        </p:nvSpPr>
        <p:spPr>
          <a:xfrm>
            <a:off x="4664959" y="5747088"/>
            <a:ext cx="21284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91B1586B-20B6-4969-8F4A-DB0D985164A9}"/>
              </a:ext>
            </a:extLst>
          </p:cNvPr>
          <p:cNvSpPr txBox="1"/>
          <p:nvPr/>
        </p:nvSpPr>
        <p:spPr>
          <a:xfrm>
            <a:off x="7136592" y="5774290"/>
            <a:ext cx="21284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6DE96477-D02F-415D-8DE8-678DFA306950}"/>
              </a:ext>
            </a:extLst>
          </p:cNvPr>
          <p:cNvSpPr txBox="1"/>
          <p:nvPr/>
        </p:nvSpPr>
        <p:spPr>
          <a:xfrm>
            <a:off x="9836373" y="5765297"/>
            <a:ext cx="188152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6448476A-927E-4F3E-8A9E-D2BE11EF2A67}"/>
              </a:ext>
            </a:extLst>
          </p:cNvPr>
          <p:cNvSpPr txBox="1"/>
          <p:nvPr/>
        </p:nvSpPr>
        <p:spPr>
          <a:xfrm>
            <a:off x="1991836" y="3988816"/>
            <a:ext cx="196518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66F7C914-D982-4C4D-BFDC-07B29F11EE5C}"/>
              </a:ext>
            </a:extLst>
          </p:cNvPr>
          <p:cNvSpPr txBox="1"/>
          <p:nvPr/>
        </p:nvSpPr>
        <p:spPr>
          <a:xfrm>
            <a:off x="4387423" y="4009400"/>
            <a:ext cx="206508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525720F8-1FEE-4F0D-ABFA-C667B44033B3}"/>
              </a:ext>
            </a:extLst>
          </p:cNvPr>
          <p:cNvSpPr txBox="1"/>
          <p:nvPr/>
        </p:nvSpPr>
        <p:spPr>
          <a:xfrm>
            <a:off x="7051024" y="4046806"/>
            <a:ext cx="230345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163F8-1A2D-4D7E-BB76-5C7B5B5A021B}"/>
              </a:ext>
            </a:extLst>
          </p:cNvPr>
          <p:cNvSpPr txBox="1"/>
          <p:nvPr/>
        </p:nvSpPr>
        <p:spPr>
          <a:xfrm>
            <a:off x="8303927" y="269204"/>
            <a:ext cx="332232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6067BF-C7F2-41AA-A075-12DA328EE0E0}"/>
              </a:ext>
            </a:extLst>
          </p:cNvPr>
          <p:cNvSpPr txBox="1"/>
          <p:nvPr/>
        </p:nvSpPr>
        <p:spPr>
          <a:xfrm>
            <a:off x="8373201" y="359176"/>
            <a:ext cx="332232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B64633-5280-49BD-8DD0-26EB78A3AE77}"/>
              </a:ext>
            </a:extLst>
          </p:cNvPr>
          <p:cNvSpPr txBox="1"/>
          <p:nvPr/>
        </p:nvSpPr>
        <p:spPr>
          <a:xfrm>
            <a:off x="8303927" y="272106"/>
            <a:ext cx="332232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141AD4-FB45-4066-AB4D-651CAC3160EB}"/>
              </a:ext>
            </a:extLst>
          </p:cNvPr>
          <p:cNvSpPr txBox="1"/>
          <p:nvPr/>
        </p:nvSpPr>
        <p:spPr>
          <a:xfrm>
            <a:off x="8373201" y="266302"/>
            <a:ext cx="332232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C1D3F6-3562-46BA-A2FD-F52BD05F7C2C}"/>
              </a:ext>
            </a:extLst>
          </p:cNvPr>
          <p:cNvSpPr txBox="1"/>
          <p:nvPr/>
        </p:nvSpPr>
        <p:spPr>
          <a:xfrm>
            <a:off x="8371377" y="275008"/>
            <a:ext cx="339126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AAF79D-A2AF-4D70-90B7-8ADA2E6B46CA}"/>
              </a:ext>
            </a:extLst>
          </p:cNvPr>
          <p:cNvSpPr txBox="1"/>
          <p:nvPr/>
        </p:nvSpPr>
        <p:spPr>
          <a:xfrm>
            <a:off x="8281877" y="288915"/>
            <a:ext cx="339126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37AFDF-FDDF-48DD-9888-8D16387E024D}"/>
              </a:ext>
            </a:extLst>
          </p:cNvPr>
          <p:cNvSpPr txBox="1"/>
          <p:nvPr/>
        </p:nvSpPr>
        <p:spPr>
          <a:xfrm>
            <a:off x="8326627" y="320771"/>
            <a:ext cx="339126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843C6F-96F4-4A1B-B33A-DBC304A12FE9}"/>
              </a:ext>
            </a:extLst>
          </p:cNvPr>
          <p:cNvSpPr txBox="1"/>
          <p:nvPr/>
        </p:nvSpPr>
        <p:spPr>
          <a:xfrm>
            <a:off x="8304252" y="336563"/>
            <a:ext cx="339126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2DDD6-9900-47DA-AF0F-47A1B364C110}"/>
              </a:ext>
            </a:extLst>
          </p:cNvPr>
          <p:cNvSpPr txBox="1"/>
          <p:nvPr/>
        </p:nvSpPr>
        <p:spPr>
          <a:xfrm>
            <a:off x="8412814" y="282382"/>
            <a:ext cx="332232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F50CC9-F464-4C10-B0FD-DD9D6939FEF0}"/>
              </a:ext>
            </a:extLst>
          </p:cNvPr>
          <p:cNvSpPr txBox="1"/>
          <p:nvPr/>
        </p:nvSpPr>
        <p:spPr>
          <a:xfrm>
            <a:off x="8348677" y="309194"/>
            <a:ext cx="332232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08287D-B884-4BB1-AAB2-380338839AB6}"/>
              </a:ext>
            </a:extLst>
          </p:cNvPr>
          <p:cNvSpPr txBox="1"/>
          <p:nvPr/>
        </p:nvSpPr>
        <p:spPr>
          <a:xfrm>
            <a:off x="8429890" y="368724"/>
            <a:ext cx="332232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DE7757-B716-41A1-BB5B-A16B6F8A8517}"/>
              </a:ext>
            </a:extLst>
          </p:cNvPr>
          <p:cNvSpPr txBox="1"/>
          <p:nvPr/>
        </p:nvSpPr>
        <p:spPr>
          <a:xfrm>
            <a:off x="8405851" y="339973"/>
            <a:ext cx="332232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5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19" grpId="0" animBg="1"/>
      <p:bldP spid="20" grpId="0" animBg="1"/>
      <p:bldP spid="23" grpId="0" animBg="1"/>
      <p:bldP spid="21" grpId="0" animBg="1"/>
      <p:bldP spid="24" grpId="0" animBg="1"/>
      <p:bldP spid="25" grpId="0" animBg="1"/>
      <p:bldP spid="26" grpId="0" animBg="1"/>
      <p:bldP spid="22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46A05-1F0B-4C02-81E8-838E4C03D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393700"/>
            <a:ext cx="7639050" cy="54102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650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DC7D5-1BC5-437A-8E41-8B048A3A41D3}"/>
              </a:ext>
            </a:extLst>
          </p:cNvPr>
          <p:cNvSpPr txBox="1"/>
          <p:nvPr/>
        </p:nvSpPr>
        <p:spPr>
          <a:xfrm>
            <a:off x="4318000" y="1257300"/>
            <a:ext cx="3886200" cy="120032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A1421-5360-4112-AC79-1A45F82B9A64}"/>
              </a:ext>
            </a:extLst>
          </p:cNvPr>
          <p:cNvSpPr txBox="1"/>
          <p:nvPr/>
        </p:nvSpPr>
        <p:spPr>
          <a:xfrm>
            <a:off x="3111500" y="2799934"/>
            <a:ext cx="820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81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90119-2B2D-4846-A6E6-78A694555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45" y="0"/>
            <a:ext cx="9727555" cy="6204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CB208A-F4A1-4C70-B9C8-A58E08F43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45" y="1439636"/>
            <a:ext cx="9874512" cy="47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1AE38-BC7D-439E-A992-E35DBFF49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32" y="2177669"/>
            <a:ext cx="2365375" cy="273137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9EE5E34-68D5-4A10-A30D-19BCDE0DEAE3}"/>
              </a:ext>
            </a:extLst>
          </p:cNvPr>
          <p:cNvSpPr txBox="1"/>
          <p:nvPr/>
        </p:nvSpPr>
        <p:spPr>
          <a:xfrm>
            <a:off x="4976543" y="2348775"/>
            <a:ext cx="4584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674990C-2484-4EA1-9740-11FA2011B743}"/>
              </a:ext>
            </a:extLst>
          </p:cNvPr>
          <p:cNvSpPr txBox="1"/>
          <p:nvPr/>
        </p:nvSpPr>
        <p:spPr>
          <a:xfrm>
            <a:off x="2297732" y="1470040"/>
            <a:ext cx="3568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E54C4DC-24F1-46D6-B180-DA28CF6A2897}"/>
              </a:ext>
            </a:extLst>
          </p:cNvPr>
          <p:cNvSpPr txBox="1"/>
          <p:nvPr/>
        </p:nvSpPr>
        <p:spPr>
          <a:xfrm>
            <a:off x="5117132" y="179193"/>
            <a:ext cx="281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C28CD48-A7DA-4C0F-B625-9C683C051B2B}"/>
              </a:ext>
            </a:extLst>
          </p:cNvPr>
          <p:cNvSpPr txBox="1"/>
          <p:nvPr/>
        </p:nvSpPr>
        <p:spPr>
          <a:xfrm>
            <a:off x="9207230" y="933245"/>
            <a:ext cx="275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E40FF8A-45FE-4F74-9CBF-B54DE1F13E96}"/>
              </a:ext>
            </a:extLst>
          </p:cNvPr>
          <p:cNvSpPr txBox="1"/>
          <p:nvPr/>
        </p:nvSpPr>
        <p:spPr>
          <a:xfrm>
            <a:off x="164132" y="1565880"/>
            <a:ext cx="142268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E17B2D29-CB3A-4AD5-83DC-2A91F48435BA}"/>
              </a:ext>
            </a:extLst>
          </p:cNvPr>
          <p:cNvSpPr txBox="1"/>
          <p:nvPr/>
        </p:nvSpPr>
        <p:spPr>
          <a:xfrm>
            <a:off x="150222" y="2038430"/>
            <a:ext cx="1408811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3ED5E500-BE97-4311-9FE3-D71FED0BBFD3}"/>
              </a:ext>
            </a:extLst>
          </p:cNvPr>
          <p:cNvSpPr txBox="1"/>
          <p:nvPr/>
        </p:nvSpPr>
        <p:spPr>
          <a:xfrm>
            <a:off x="161523" y="3000349"/>
            <a:ext cx="139881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একক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4559AA36-36C6-4349-93E6-A50BF9DB5E24}"/>
              </a:ext>
            </a:extLst>
          </p:cNvPr>
          <p:cNvSpPr txBox="1"/>
          <p:nvPr/>
        </p:nvSpPr>
        <p:spPr>
          <a:xfrm>
            <a:off x="163480" y="3585914"/>
            <a:ext cx="142398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D1D107A8-08CC-4A88-9775-E4FF4FE1969A}"/>
              </a:ext>
            </a:extLst>
          </p:cNvPr>
          <p:cNvSpPr txBox="1"/>
          <p:nvPr/>
        </p:nvSpPr>
        <p:spPr>
          <a:xfrm>
            <a:off x="161523" y="4200515"/>
            <a:ext cx="139751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ABFAECC5-FD18-4FA5-ABF0-5193B4543076}"/>
              </a:ext>
            </a:extLst>
          </p:cNvPr>
          <p:cNvSpPr txBox="1"/>
          <p:nvPr/>
        </p:nvSpPr>
        <p:spPr>
          <a:xfrm>
            <a:off x="168225" y="4777095"/>
            <a:ext cx="139751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বাড়ীর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B2C36642-C4C9-42C2-9D63-7A9221E72146}"/>
              </a:ext>
            </a:extLst>
          </p:cNvPr>
          <p:cNvSpPr txBox="1"/>
          <p:nvPr/>
        </p:nvSpPr>
        <p:spPr>
          <a:xfrm>
            <a:off x="161522" y="5311200"/>
            <a:ext cx="139751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531EB90-32BD-48EB-988D-7CC3844D78C2}"/>
              </a:ext>
            </a:extLst>
          </p:cNvPr>
          <p:cNvSpPr txBox="1"/>
          <p:nvPr/>
        </p:nvSpPr>
        <p:spPr>
          <a:xfrm>
            <a:off x="164132" y="2538998"/>
            <a:ext cx="140569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শিখন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0EF276A-178E-4BC0-BB2B-C397458308FB}"/>
              </a:ext>
            </a:extLst>
          </p:cNvPr>
          <p:cNvSpPr txBox="1"/>
          <p:nvPr/>
        </p:nvSpPr>
        <p:spPr>
          <a:xfrm>
            <a:off x="2297732" y="6217143"/>
            <a:ext cx="90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9F4CAC-924C-4CCA-9888-0E1E30D2F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544" y="1957808"/>
            <a:ext cx="2978318" cy="3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4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DCAB34-814B-402D-A1DF-73544BED9612}"/>
              </a:ext>
            </a:extLst>
          </p:cNvPr>
          <p:cNvSpPr txBox="1"/>
          <p:nvPr/>
        </p:nvSpPr>
        <p:spPr>
          <a:xfrm>
            <a:off x="4521200" y="3632200"/>
            <a:ext cx="325120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https://www.facebook.com/100004640624825/videos/1565578543606818/?id=100004640624825&amp;fref=comp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54331-FDF2-454E-A625-5C9EA30B5EE5}"/>
              </a:ext>
            </a:extLst>
          </p:cNvPr>
          <p:cNvSpPr/>
          <p:nvPr/>
        </p:nvSpPr>
        <p:spPr>
          <a:xfrm>
            <a:off x="3006680" y="1250097"/>
            <a:ext cx="6632620" cy="110799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57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938EEE-1CE5-4370-9428-BC931ACFBD3C}"/>
              </a:ext>
            </a:extLst>
          </p:cNvPr>
          <p:cNvSpPr txBox="1"/>
          <p:nvPr/>
        </p:nvSpPr>
        <p:spPr>
          <a:xfrm>
            <a:off x="2997200" y="1041400"/>
            <a:ext cx="618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11D20-E397-4137-B9C5-5C531CC65E73}"/>
              </a:ext>
            </a:extLst>
          </p:cNvPr>
          <p:cNvSpPr txBox="1"/>
          <p:nvPr/>
        </p:nvSpPr>
        <p:spPr>
          <a:xfrm>
            <a:off x="4127500" y="3084780"/>
            <a:ext cx="549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6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EE89-78F9-49C4-AF99-C70B17F5815D}"/>
              </a:ext>
            </a:extLst>
          </p:cNvPr>
          <p:cNvSpPr/>
          <p:nvPr/>
        </p:nvSpPr>
        <p:spPr>
          <a:xfrm>
            <a:off x="2197100" y="1084675"/>
            <a:ext cx="8305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পেক্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25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75EEA4C-F4B0-4D19-8BD8-4EFA04D7162C}"/>
              </a:ext>
            </a:extLst>
          </p:cNvPr>
          <p:cNvSpPr/>
          <p:nvPr/>
        </p:nvSpPr>
        <p:spPr>
          <a:xfrm>
            <a:off x="5328924" y="2511738"/>
            <a:ext cx="1589958" cy="1589958"/>
          </a:xfrm>
          <a:custGeom>
            <a:avLst/>
            <a:gdLst>
              <a:gd name="connsiteX0" fmla="*/ 0 w 1589958"/>
              <a:gd name="connsiteY0" fmla="*/ 794979 h 1589958"/>
              <a:gd name="connsiteX1" fmla="*/ 794979 w 1589958"/>
              <a:gd name="connsiteY1" fmla="*/ 0 h 1589958"/>
              <a:gd name="connsiteX2" fmla="*/ 1589958 w 1589958"/>
              <a:gd name="connsiteY2" fmla="*/ 794979 h 1589958"/>
              <a:gd name="connsiteX3" fmla="*/ 794979 w 1589958"/>
              <a:gd name="connsiteY3" fmla="*/ 1589958 h 1589958"/>
              <a:gd name="connsiteX4" fmla="*/ 0 w 1589958"/>
              <a:gd name="connsiteY4" fmla="*/ 794979 h 15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58" h="1589958">
                <a:moveTo>
                  <a:pt x="0" y="794979"/>
                </a:moveTo>
                <a:cubicBezTo>
                  <a:pt x="0" y="355924"/>
                  <a:pt x="355924" y="0"/>
                  <a:pt x="794979" y="0"/>
                </a:cubicBezTo>
                <a:cubicBezTo>
                  <a:pt x="1234034" y="0"/>
                  <a:pt x="1589958" y="355924"/>
                  <a:pt x="1589958" y="794979"/>
                </a:cubicBezTo>
                <a:cubicBezTo>
                  <a:pt x="1589958" y="1234034"/>
                  <a:pt x="1234034" y="1589958"/>
                  <a:pt x="794979" y="1589958"/>
                </a:cubicBezTo>
                <a:cubicBezTo>
                  <a:pt x="355924" y="1589958"/>
                  <a:pt x="0" y="1234034"/>
                  <a:pt x="0" y="794979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294" tIns="277294" rIns="277294" bIns="27729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kern="12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6D9C305-B851-41F9-A473-5FD854C45960}"/>
              </a:ext>
            </a:extLst>
          </p:cNvPr>
          <p:cNvSpPr/>
          <p:nvPr/>
        </p:nvSpPr>
        <p:spPr>
          <a:xfrm rot="16200000">
            <a:off x="5967939" y="2007869"/>
            <a:ext cx="337321" cy="540585"/>
          </a:xfrm>
          <a:custGeom>
            <a:avLst/>
            <a:gdLst>
              <a:gd name="connsiteX0" fmla="*/ 0 w 337321"/>
              <a:gd name="connsiteY0" fmla="*/ 108117 h 540585"/>
              <a:gd name="connsiteX1" fmla="*/ 168661 w 337321"/>
              <a:gd name="connsiteY1" fmla="*/ 108117 h 540585"/>
              <a:gd name="connsiteX2" fmla="*/ 168661 w 337321"/>
              <a:gd name="connsiteY2" fmla="*/ 0 h 540585"/>
              <a:gd name="connsiteX3" fmla="*/ 337321 w 337321"/>
              <a:gd name="connsiteY3" fmla="*/ 270293 h 540585"/>
              <a:gd name="connsiteX4" fmla="*/ 168661 w 337321"/>
              <a:gd name="connsiteY4" fmla="*/ 540585 h 540585"/>
              <a:gd name="connsiteX5" fmla="*/ 168661 w 337321"/>
              <a:gd name="connsiteY5" fmla="*/ 432468 h 540585"/>
              <a:gd name="connsiteX6" fmla="*/ 0 w 337321"/>
              <a:gd name="connsiteY6" fmla="*/ 432468 h 540585"/>
              <a:gd name="connsiteX7" fmla="*/ 0 w 337321"/>
              <a:gd name="connsiteY7" fmla="*/ 108117 h 54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321" h="540585">
                <a:moveTo>
                  <a:pt x="0" y="108117"/>
                </a:moveTo>
                <a:lnTo>
                  <a:pt x="168661" y="108117"/>
                </a:lnTo>
                <a:lnTo>
                  <a:pt x="168661" y="0"/>
                </a:lnTo>
                <a:lnTo>
                  <a:pt x="337321" y="270293"/>
                </a:lnTo>
                <a:lnTo>
                  <a:pt x="168661" y="540585"/>
                </a:lnTo>
                <a:lnTo>
                  <a:pt x="168661" y="432468"/>
                </a:lnTo>
                <a:lnTo>
                  <a:pt x="0" y="432468"/>
                </a:lnTo>
                <a:lnTo>
                  <a:pt x="0" y="10811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8116" rIns="101197" bIns="108117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5E54176-527A-4E9F-8907-6CC5AB19EA6B}"/>
              </a:ext>
            </a:extLst>
          </p:cNvPr>
          <p:cNvSpPr/>
          <p:nvPr/>
        </p:nvSpPr>
        <p:spPr>
          <a:xfrm>
            <a:off x="5301021" y="407606"/>
            <a:ext cx="1589958" cy="1589958"/>
          </a:xfrm>
          <a:custGeom>
            <a:avLst/>
            <a:gdLst>
              <a:gd name="connsiteX0" fmla="*/ 0 w 1589958"/>
              <a:gd name="connsiteY0" fmla="*/ 794979 h 1589958"/>
              <a:gd name="connsiteX1" fmla="*/ 794979 w 1589958"/>
              <a:gd name="connsiteY1" fmla="*/ 0 h 1589958"/>
              <a:gd name="connsiteX2" fmla="*/ 1589958 w 1589958"/>
              <a:gd name="connsiteY2" fmla="*/ 794979 h 1589958"/>
              <a:gd name="connsiteX3" fmla="*/ 794979 w 1589958"/>
              <a:gd name="connsiteY3" fmla="*/ 1589958 h 1589958"/>
              <a:gd name="connsiteX4" fmla="*/ 0 w 1589958"/>
              <a:gd name="connsiteY4" fmla="*/ 794979 h 15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58" h="1589958">
                <a:moveTo>
                  <a:pt x="0" y="794979"/>
                </a:moveTo>
                <a:cubicBezTo>
                  <a:pt x="0" y="355924"/>
                  <a:pt x="355924" y="0"/>
                  <a:pt x="794979" y="0"/>
                </a:cubicBezTo>
                <a:cubicBezTo>
                  <a:pt x="1234034" y="0"/>
                  <a:pt x="1589958" y="355924"/>
                  <a:pt x="1589958" y="794979"/>
                </a:cubicBezTo>
                <a:cubicBezTo>
                  <a:pt x="1589958" y="1234034"/>
                  <a:pt x="1234034" y="1589958"/>
                  <a:pt x="794979" y="1589958"/>
                </a:cubicBezTo>
                <a:cubicBezTo>
                  <a:pt x="355924" y="1589958"/>
                  <a:pt x="0" y="1234034"/>
                  <a:pt x="0" y="79497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404" tIns="268404" rIns="268404" bIns="26840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অক্টোঃ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১৯২৯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79DC884-4494-4F36-8795-8F30C00904C7}"/>
              </a:ext>
            </a:extLst>
          </p:cNvPr>
          <p:cNvSpPr/>
          <p:nvPr/>
        </p:nvSpPr>
        <p:spPr>
          <a:xfrm rot="19800000">
            <a:off x="6883138" y="2606877"/>
            <a:ext cx="337321" cy="540585"/>
          </a:xfrm>
          <a:custGeom>
            <a:avLst/>
            <a:gdLst>
              <a:gd name="connsiteX0" fmla="*/ 0 w 337321"/>
              <a:gd name="connsiteY0" fmla="*/ 108117 h 540585"/>
              <a:gd name="connsiteX1" fmla="*/ 168661 w 337321"/>
              <a:gd name="connsiteY1" fmla="*/ 108117 h 540585"/>
              <a:gd name="connsiteX2" fmla="*/ 168661 w 337321"/>
              <a:gd name="connsiteY2" fmla="*/ 0 h 540585"/>
              <a:gd name="connsiteX3" fmla="*/ 337321 w 337321"/>
              <a:gd name="connsiteY3" fmla="*/ 270293 h 540585"/>
              <a:gd name="connsiteX4" fmla="*/ 168661 w 337321"/>
              <a:gd name="connsiteY4" fmla="*/ 540585 h 540585"/>
              <a:gd name="connsiteX5" fmla="*/ 168661 w 337321"/>
              <a:gd name="connsiteY5" fmla="*/ 432468 h 540585"/>
              <a:gd name="connsiteX6" fmla="*/ 0 w 337321"/>
              <a:gd name="connsiteY6" fmla="*/ 432468 h 540585"/>
              <a:gd name="connsiteX7" fmla="*/ 0 w 337321"/>
              <a:gd name="connsiteY7" fmla="*/ 108117 h 54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321" h="540585">
                <a:moveTo>
                  <a:pt x="0" y="108117"/>
                </a:moveTo>
                <a:lnTo>
                  <a:pt x="168661" y="108117"/>
                </a:lnTo>
                <a:lnTo>
                  <a:pt x="168661" y="0"/>
                </a:lnTo>
                <a:lnTo>
                  <a:pt x="337321" y="270293"/>
                </a:lnTo>
                <a:lnTo>
                  <a:pt x="168661" y="540585"/>
                </a:lnTo>
                <a:lnTo>
                  <a:pt x="168661" y="432468"/>
                </a:lnTo>
                <a:lnTo>
                  <a:pt x="0" y="432468"/>
                </a:lnTo>
                <a:lnTo>
                  <a:pt x="0" y="10811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0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8117" rIns="101196" bIns="10811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D08D35-3B47-45BF-B403-72277E3FF62B}"/>
              </a:ext>
            </a:extLst>
          </p:cNvPr>
          <p:cNvSpPr/>
          <p:nvPr/>
        </p:nvSpPr>
        <p:spPr>
          <a:xfrm>
            <a:off x="7229153" y="1520813"/>
            <a:ext cx="1589958" cy="1589958"/>
          </a:xfrm>
          <a:custGeom>
            <a:avLst/>
            <a:gdLst>
              <a:gd name="connsiteX0" fmla="*/ 0 w 1589958"/>
              <a:gd name="connsiteY0" fmla="*/ 794979 h 1589958"/>
              <a:gd name="connsiteX1" fmla="*/ 794979 w 1589958"/>
              <a:gd name="connsiteY1" fmla="*/ 0 h 1589958"/>
              <a:gd name="connsiteX2" fmla="*/ 1589958 w 1589958"/>
              <a:gd name="connsiteY2" fmla="*/ 794979 h 1589958"/>
              <a:gd name="connsiteX3" fmla="*/ 794979 w 1589958"/>
              <a:gd name="connsiteY3" fmla="*/ 1589958 h 1589958"/>
              <a:gd name="connsiteX4" fmla="*/ 0 w 1589958"/>
              <a:gd name="connsiteY4" fmla="*/ 794979 h 15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58" h="1589958">
                <a:moveTo>
                  <a:pt x="0" y="794979"/>
                </a:moveTo>
                <a:cubicBezTo>
                  <a:pt x="0" y="355924"/>
                  <a:pt x="355924" y="0"/>
                  <a:pt x="794979" y="0"/>
                </a:cubicBezTo>
                <a:cubicBezTo>
                  <a:pt x="1234034" y="0"/>
                  <a:pt x="1589958" y="355924"/>
                  <a:pt x="1589958" y="794979"/>
                </a:cubicBezTo>
                <a:cubicBezTo>
                  <a:pt x="1589958" y="1234034"/>
                  <a:pt x="1234034" y="1589958"/>
                  <a:pt x="794979" y="1589958"/>
                </a:cubicBezTo>
                <a:cubicBezTo>
                  <a:pt x="355924" y="1589958"/>
                  <a:pt x="0" y="1234034"/>
                  <a:pt x="0" y="79497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2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324" tIns="263324" rIns="263324" bIns="26332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মখলেসুর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15606A-BBE5-4BAA-B32B-F303D9A7C06A}"/>
              </a:ext>
            </a:extLst>
          </p:cNvPr>
          <p:cNvSpPr/>
          <p:nvPr/>
        </p:nvSpPr>
        <p:spPr>
          <a:xfrm rot="1800000">
            <a:off x="6883138" y="3710538"/>
            <a:ext cx="337321" cy="540585"/>
          </a:xfrm>
          <a:custGeom>
            <a:avLst/>
            <a:gdLst>
              <a:gd name="connsiteX0" fmla="*/ 0 w 337321"/>
              <a:gd name="connsiteY0" fmla="*/ 108117 h 540585"/>
              <a:gd name="connsiteX1" fmla="*/ 168661 w 337321"/>
              <a:gd name="connsiteY1" fmla="*/ 108117 h 540585"/>
              <a:gd name="connsiteX2" fmla="*/ 168661 w 337321"/>
              <a:gd name="connsiteY2" fmla="*/ 0 h 540585"/>
              <a:gd name="connsiteX3" fmla="*/ 337321 w 337321"/>
              <a:gd name="connsiteY3" fmla="*/ 270293 h 540585"/>
              <a:gd name="connsiteX4" fmla="*/ 168661 w 337321"/>
              <a:gd name="connsiteY4" fmla="*/ 540585 h 540585"/>
              <a:gd name="connsiteX5" fmla="*/ 168661 w 337321"/>
              <a:gd name="connsiteY5" fmla="*/ 432468 h 540585"/>
              <a:gd name="connsiteX6" fmla="*/ 0 w 337321"/>
              <a:gd name="connsiteY6" fmla="*/ 432468 h 540585"/>
              <a:gd name="connsiteX7" fmla="*/ 0 w 337321"/>
              <a:gd name="connsiteY7" fmla="*/ 108117 h 54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321" h="540585">
                <a:moveTo>
                  <a:pt x="0" y="108117"/>
                </a:moveTo>
                <a:lnTo>
                  <a:pt x="168661" y="108117"/>
                </a:lnTo>
                <a:lnTo>
                  <a:pt x="168661" y="0"/>
                </a:lnTo>
                <a:lnTo>
                  <a:pt x="337321" y="270293"/>
                </a:lnTo>
                <a:lnTo>
                  <a:pt x="168661" y="540585"/>
                </a:lnTo>
                <a:lnTo>
                  <a:pt x="168661" y="432468"/>
                </a:lnTo>
                <a:lnTo>
                  <a:pt x="0" y="432468"/>
                </a:lnTo>
                <a:lnTo>
                  <a:pt x="0" y="10811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0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8116" rIns="101195" bIns="108117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0449FD-3962-4971-B720-7E7BB8E3B5F8}"/>
              </a:ext>
            </a:extLst>
          </p:cNvPr>
          <p:cNvSpPr/>
          <p:nvPr/>
        </p:nvSpPr>
        <p:spPr>
          <a:xfrm>
            <a:off x="7251973" y="3504262"/>
            <a:ext cx="1589958" cy="1589958"/>
          </a:xfrm>
          <a:custGeom>
            <a:avLst/>
            <a:gdLst>
              <a:gd name="connsiteX0" fmla="*/ 0 w 1589958"/>
              <a:gd name="connsiteY0" fmla="*/ 794979 h 1589958"/>
              <a:gd name="connsiteX1" fmla="*/ 794979 w 1589958"/>
              <a:gd name="connsiteY1" fmla="*/ 0 h 1589958"/>
              <a:gd name="connsiteX2" fmla="*/ 1589958 w 1589958"/>
              <a:gd name="connsiteY2" fmla="*/ 794979 h 1589958"/>
              <a:gd name="connsiteX3" fmla="*/ 794979 w 1589958"/>
              <a:gd name="connsiteY3" fmla="*/ 1589958 h 1589958"/>
              <a:gd name="connsiteX4" fmla="*/ 0 w 1589958"/>
              <a:gd name="connsiteY4" fmla="*/ 794979 h 15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58" h="1589958">
                <a:moveTo>
                  <a:pt x="0" y="794979"/>
                </a:moveTo>
                <a:cubicBezTo>
                  <a:pt x="0" y="355924"/>
                  <a:pt x="355924" y="0"/>
                  <a:pt x="794979" y="0"/>
                </a:cubicBezTo>
                <a:cubicBezTo>
                  <a:pt x="1234034" y="0"/>
                  <a:pt x="1589958" y="355924"/>
                  <a:pt x="1589958" y="794979"/>
                </a:cubicBezTo>
                <a:cubicBezTo>
                  <a:pt x="1589958" y="1234034"/>
                  <a:pt x="1234034" y="1589958"/>
                  <a:pt x="794979" y="1589958"/>
                </a:cubicBezTo>
                <a:cubicBezTo>
                  <a:pt x="355924" y="1589958"/>
                  <a:pt x="0" y="1234034"/>
                  <a:pt x="0" y="79497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2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404" tIns="268404" rIns="268404" bIns="26840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A9F339-9B05-45B9-A883-ABEC68BDECDD}"/>
              </a:ext>
            </a:extLst>
          </p:cNvPr>
          <p:cNvSpPr/>
          <p:nvPr/>
        </p:nvSpPr>
        <p:spPr>
          <a:xfrm rot="5400000">
            <a:off x="5927340" y="4143578"/>
            <a:ext cx="337321" cy="540585"/>
          </a:xfrm>
          <a:custGeom>
            <a:avLst/>
            <a:gdLst>
              <a:gd name="connsiteX0" fmla="*/ 0 w 337321"/>
              <a:gd name="connsiteY0" fmla="*/ 108117 h 540585"/>
              <a:gd name="connsiteX1" fmla="*/ 168661 w 337321"/>
              <a:gd name="connsiteY1" fmla="*/ 108117 h 540585"/>
              <a:gd name="connsiteX2" fmla="*/ 168661 w 337321"/>
              <a:gd name="connsiteY2" fmla="*/ 0 h 540585"/>
              <a:gd name="connsiteX3" fmla="*/ 337321 w 337321"/>
              <a:gd name="connsiteY3" fmla="*/ 270293 h 540585"/>
              <a:gd name="connsiteX4" fmla="*/ 168661 w 337321"/>
              <a:gd name="connsiteY4" fmla="*/ 540585 h 540585"/>
              <a:gd name="connsiteX5" fmla="*/ 168661 w 337321"/>
              <a:gd name="connsiteY5" fmla="*/ 432468 h 540585"/>
              <a:gd name="connsiteX6" fmla="*/ 0 w 337321"/>
              <a:gd name="connsiteY6" fmla="*/ 432468 h 540585"/>
              <a:gd name="connsiteX7" fmla="*/ 0 w 337321"/>
              <a:gd name="connsiteY7" fmla="*/ 108117 h 54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321" h="540585">
                <a:moveTo>
                  <a:pt x="0" y="108117"/>
                </a:moveTo>
                <a:lnTo>
                  <a:pt x="168661" y="108117"/>
                </a:lnTo>
                <a:lnTo>
                  <a:pt x="168661" y="0"/>
                </a:lnTo>
                <a:lnTo>
                  <a:pt x="337321" y="270293"/>
                </a:lnTo>
                <a:lnTo>
                  <a:pt x="168661" y="540585"/>
                </a:lnTo>
                <a:lnTo>
                  <a:pt x="168661" y="432468"/>
                </a:lnTo>
                <a:lnTo>
                  <a:pt x="0" y="432468"/>
                </a:lnTo>
                <a:lnTo>
                  <a:pt x="0" y="10811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0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8116" rIns="101196" bIns="108118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D00098-27DC-4925-A63E-D9CCDAA213A5}"/>
              </a:ext>
            </a:extLst>
          </p:cNvPr>
          <p:cNvSpPr/>
          <p:nvPr/>
        </p:nvSpPr>
        <p:spPr>
          <a:xfrm>
            <a:off x="5301021" y="4668887"/>
            <a:ext cx="1589958" cy="1490613"/>
          </a:xfrm>
          <a:custGeom>
            <a:avLst/>
            <a:gdLst>
              <a:gd name="connsiteX0" fmla="*/ 0 w 1589958"/>
              <a:gd name="connsiteY0" fmla="*/ 794979 h 1589958"/>
              <a:gd name="connsiteX1" fmla="*/ 794979 w 1589958"/>
              <a:gd name="connsiteY1" fmla="*/ 0 h 1589958"/>
              <a:gd name="connsiteX2" fmla="*/ 1589958 w 1589958"/>
              <a:gd name="connsiteY2" fmla="*/ 794979 h 1589958"/>
              <a:gd name="connsiteX3" fmla="*/ 794979 w 1589958"/>
              <a:gd name="connsiteY3" fmla="*/ 1589958 h 1589958"/>
              <a:gd name="connsiteX4" fmla="*/ 0 w 1589958"/>
              <a:gd name="connsiteY4" fmla="*/ 794979 h 15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58" h="1589958">
                <a:moveTo>
                  <a:pt x="0" y="794979"/>
                </a:moveTo>
                <a:cubicBezTo>
                  <a:pt x="0" y="355924"/>
                  <a:pt x="355924" y="0"/>
                  <a:pt x="794979" y="0"/>
                </a:cubicBezTo>
                <a:cubicBezTo>
                  <a:pt x="1234034" y="0"/>
                  <a:pt x="1589958" y="355924"/>
                  <a:pt x="1589958" y="794979"/>
                </a:cubicBezTo>
                <a:cubicBezTo>
                  <a:pt x="1589958" y="1234034"/>
                  <a:pt x="1234034" y="1589958"/>
                  <a:pt x="794979" y="1589958"/>
                </a:cubicBezTo>
                <a:cubicBezTo>
                  <a:pt x="355924" y="1589958"/>
                  <a:pt x="0" y="1234034"/>
                  <a:pt x="0" y="79497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2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404" tIns="268404" rIns="268404" bIns="26840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E00E71C-7CE0-4A3A-9348-9979DE33BD7D}"/>
              </a:ext>
            </a:extLst>
          </p:cNvPr>
          <p:cNvSpPr/>
          <p:nvPr/>
        </p:nvSpPr>
        <p:spPr>
          <a:xfrm rot="19800000">
            <a:off x="4986331" y="3611765"/>
            <a:ext cx="337322" cy="540586"/>
          </a:xfrm>
          <a:custGeom>
            <a:avLst/>
            <a:gdLst>
              <a:gd name="connsiteX0" fmla="*/ 0 w 337321"/>
              <a:gd name="connsiteY0" fmla="*/ 108117 h 540585"/>
              <a:gd name="connsiteX1" fmla="*/ 168661 w 337321"/>
              <a:gd name="connsiteY1" fmla="*/ 108117 h 540585"/>
              <a:gd name="connsiteX2" fmla="*/ 168661 w 337321"/>
              <a:gd name="connsiteY2" fmla="*/ 0 h 540585"/>
              <a:gd name="connsiteX3" fmla="*/ 337321 w 337321"/>
              <a:gd name="connsiteY3" fmla="*/ 270293 h 540585"/>
              <a:gd name="connsiteX4" fmla="*/ 168661 w 337321"/>
              <a:gd name="connsiteY4" fmla="*/ 540585 h 540585"/>
              <a:gd name="connsiteX5" fmla="*/ 168661 w 337321"/>
              <a:gd name="connsiteY5" fmla="*/ 432468 h 540585"/>
              <a:gd name="connsiteX6" fmla="*/ 0 w 337321"/>
              <a:gd name="connsiteY6" fmla="*/ 432468 h 540585"/>
              <a:gd name="connsiteX7" fmla="*/ 0 w 337321"/>
              <a:gd name="connsiteY7" fmla="*/ 108117 h 54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321" h="540585">
                <a:moveTo>
                  <a:pt x="337321" y="432468"/>
                </a:moveTo>
                <a:lnTo>
                  <a:pt x="168660" y="432468"/>
                </a:lnTo>
                <a:lnTo>
                  <a:pt x="168660" y="540585"/>
                </a:lnTo>
                <a:lnTo>
                  <a:pt x="0" y="270292"/>
                </a:lnTo>
                <a:lnTo>
                  <a:pt x="168660" y="0"/>
                </a:lnTo>
                <a:lnTo>
                  <a:pt x="168660" y="108117"/>
                </a:lnTo>
                <a:lnTo>
                  <a:pt x="337321" y="108117"/>
                </a:lnTo>
                <a:lnTo>
                  <a:pt x="337321" y="43246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0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195" tIns="108117" rIns="1" bIns="108117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BB183F-549B-4F63-AC8C-237EE1B77A8C}"/>
              </a:ext>
            </a:extLst>
          </p:cNvPr>
          <p:cNvSpPr/>
          <p:nvPr/>
        </p:nvSpPr>
        <p:spPr>
          <a:xfrm>
            <a:off x="3445156" y="3564179"/>
            <a:ext cx="1589958" cy="1589958"/>
          </a:xfrm>
          <a:custGeom>
            <a:avLst/>
            <a:gdLst>
              <a:gd name="connsiteX0" fmla="*/ 0 w 1589958"/>
              <a:gd name="connsiteY0" fmla="*/ 794979 h 1589958"/>
              <a:gd name="connsiteX1" fmla="*/ 794979 w 1589958"/>
              <a:gd name="connsiteY1" fmla="*/ 0 h 1589958"/>
              <a:gd name="connsiteX2" fmla="*/ 1589958 w 1589958"/>
              <a:gd name="connsiteY2" fmla="*/ 794979 h 1589958"/>
              <a:gd name="connsiteX3" fmla="*/ 794979 w 1589958"/>
              <a:gd name="connsiteY3" fmla="*/ 1589958 h 1589958"/>
              <a:gd name="connsiteX4" fmla="*/ 0 w 1589958"/>
              <a:gd name="connsiteY4" fmla="*/ 794979 h 15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58" h="1589958">
                <a:moveTo>
                  <a:pt x="0" y="794979"/>
                </a:moveTo>
                <a:cubicBezTo>
                  <a:pt x="0" y="355924"/>
                  <a:pt x="355924" y="0"/>
                  <a:pt x="794979" y="0"/>
                </a:cubicBezTo>
                <a:cubicBezTo>
                  <a:pt x="1234034" y="0"/>
                  <a:pt x="1589958" y="355924"/>
                  <a:pt x="1589958" y="794979"/>
                </a:cubicBezTo>
                <a:cubicBezTo>
                  <a:pt x="1589958" y="1234034"/>
                  <a:pt x="1234034" y="1589958"/>
                  <a:pt x="794979" y="1589958"/>
                </a:cubicBezTo>
                <a:cubicBezTo>
                  <a:pt x="355924" y="1589958"/>
                  <a:pt x="0" y="1234034"/>
                  <a:pt x="0" y="79497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2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244" tIns="258244" rIns="258244" bIns="25824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কাব্যগ্রন্থ,উপন্যাস,শিশুতোষ,অনুবাদ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CDC006-B654-4E86-BC95-4391C6320C7B}"/>
              </a:ext>
            </a:extLst>
          </p:cNvPr>
          <p:cNvSpPr/>
          <p:nvPr/>
        </p:nvSpPr>
        <p:spPr>
          <a:xfrm rot="1723428">
            <a:off x="4988628" y="2638140"/>
            <a:ext cx="314950" cy="540586"/>
          </a:xfrm>
          <a:custGeom>
            <a:avLst/>
            <a:gdLst>
              <a:gd name="connsiteX0" fmla="*/ 0 w 314949"/>
              <a:gd name="connsiteY0" fmla="*/ 108117 h 540585"/>
              <a:gd name="connsiteX1" fmla="*/ 157475 w 314949"/>
              <a:gd name="connsiteY1" fmla="*/ 108117 h 540585"/>
              <a:gd name="connsiteX2" fmla="*/ 157475 w 314949"/>
              <a:gd name="connsiteY2" fmla="*/ 0 h 540585"/>
              <a:gd name="connsiteX3" fmla="*/ 314949 w 314949"/>
              <a:gd name="connsiteY3" fmla="*/ 270293 h 540585"/>
              <a:gd name="connsiteX4" fmla="*/ 157475 w 314949"/>
              <a:gd name="connsiteY4" fmla="*/ 540585 h 540585"/>
              <a:gd name="connsiteX5" fmla="*/ 157475 w 314949"/>
              <a:gd name="connsiteY5" fmla="*/ 432468 h 540585"/>
              <a:gd name="connsiteX6" fmla="*/ 0 w 314949"/>
              <a:gd name="connsiteY6" fmla="*/ 432468 h 540585"/>
              <a:gd name="connsiteX7" fmla="*/ 0 w 314949"/>
              <a:gd name="connsiteY7" fmla="*/ 108117 h 54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949" h="540585">
                <a:moveTo>
                  <a:pt x="314949" y="432468"/>
                </a:moveTo>
                <a:lnTo>
                  <a:pt x="157474" y="432468"/>
                </a:lnTo>
                <a:lnTo>
                  <a:pt x="157474" y="540585"/>
                </a:lnTo>
                <a:lnTo>
                  <a:pt x="0" y="270292"/>
                </a:lnTo>
                <a:lnTo>
                  <a:pt x="157474" y="0"/>
                </a:lnTo>
                <a:lnTo>
                  <a:pt x="157474" y="108117"/>
                </a:lnTo>
                <a:lnTo>
                  <a:pt x="314949" y="108117"/>
                </a:lnTo>
                <a:lnTo>
                  <a:pt x="314949" y="43246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485" tIns="108117" rIns="0" bIns="108117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A6A530-F6C8-40F1-9D25-61E41D8ABE84}"/>
              </a:ext>
            </a:extLst>
          </p:cNvPr>
          <p:cNvSpPr/>
          <p:nvPr/>
        </p:nvSpPr>
        <p:spPr>
          <a:xfrm>
            <a:off x="3385592" y="1584320"/>
            <a:ext cx="1589958" cy="1589958"/>
          </a:xfrm>
          <a:custGeom>
            <a:avLst/>
            <a:gdLst>
              <a:gd name="connsiteX0" fmla="*/ 0 w 1589958"/>
              <a:gd name="connsiteY0" fmla="*/ 794979 h 1589958"/>
              <a:gd name="connsiteX1" fmla="*/ 794979 w 1589958"/>
              <a:gd name="connsiteY1" fmla="*/ 0 h 1589958"/>
              <a:gd name="connsiteX2" fmla="*/ 1589958 w 1589958"/>
              <a:gd name="connsiteY2" fmla="*/ 794979 h 1589958"/>
              <a:gd name="connsiteX3" fmla="*/ 794979 w 1589958"/>
              <a:gd name="connsiteY3" fmla="*/ 1589958 h 1589958"/>
              <a:gd name="connsiteX4" fmla="*/ 0 w 1589958"/>
              <a:gd name="connsiteY4" fmla="*/ 794979 h 15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58" h="1589958">
                <a:moveTo>
                  <a:pt x="0" y="794979"/>
                </a:moveTo>
                <a:cubicBezTo>
                  <a:pt x="0" y="355924"/>
                  <a:pt x="355924" y="0"/>
                  <a:pt x="794979" y="0"/>
                </a:cubicBezTo>
                <a:cubicBezTo>
                  <a:pt x="1234034" y="0"/>
                  <a:pt x="1589958" y="355924"/>
                  <a:pt x="1589958" y="794979"/>
                </a:cubicBezTo>
                <a:cubicBezTo>
                  <a:pt x="1589958" y="1234034"/>
                  <a:pt x="1234034" y="1589958"/>
                  <a:pt x="794979" y="1589958"/>
                </a:cubicBezTo>
                <a:cubicBezTo>
                  <a:pt x="355924" y="1589958"/>
                  <a:pt x="0" y="1234034"/>
                  <a:pt x="0" y="79497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404" tIns="268404" rIns="268404" bIns="268404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১৭আগস্ট২০০৬</a:t>
            </a:r>
          </a:p>
        </p:txBody>
      </p:sp>
    </p:spTree>
    <p:extLst>
      <p:ext uri="{BB962C8B-B14F-4D97-AF65-F5344CB8AC3E}">
        <p14:creationId xmlns:p14="http://schemas.microsoft.com/office/powerpoint/2010/main" val="283687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B00F75-D74B-4C7B-B695-3A5A2C56A2BA}"/>
              </a:ext>
            </a:extLst>
          </p:cNvPr>
          <p:cNvSpPr/>
          <p:nvPr/>
        </p:nvSpPr>
        <p:spPr>
          <a:xfrm>
            <a:off x="3765044" y="287635"/>
            <a:ext cx="5061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</a:t>
            </a:r>
            <a:r>
              <a:rPr lang="en-US" sz="7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7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01801-AE56-4E28-BF2F-9AF7FA2F3925}"/>
              </a:ext>
            </a:extLst>
          </p:cNvPr>
          <p:cNvSpPr txBox="1"/>
          <p:nvPr/>
        </p:nvSpPr>
        <p:spPr>
          <a:xfrm>
            <a:off x="2298700" y="2151727"/>
            <a:ext cx="9283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র্মের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8087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3DBF9E-D542-434C-84FA-943DD137A08A}"/>
              </a:ext>
            </a:extLst>
          </p:cNvPr>
          <p:cNvSpPr/>
          <p:nvPr/>
        </p:nvSpPr>
        <p:spPr>
          <a:xfrm>
            <a:off x="4227540" y="-93365"/>
            <a:ext cx="37369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D6D40-A5F3-4B5E-9B2B-0FCD4AFEA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20" y="1161382"/>
            <a:ext cx="5850162" cy="3519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43CB7-0585-4415-BA47-F2897AF3318E}"/>
              </a:ext>
            </a:extLst>
          </p:cNvPr>
          <p:cNvSpPr txBox="1"/>
          <p:nvPr/>
        </p:nvSpPr>
        <p:spPr>
          <a:xfrm>
            <a:off x="2514600" y="50419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াংককে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838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195A41-3994-47FF-BEA5-FD6B840F5473}"/>
              </a:ext>
            </a:extLst>
          </p:cNvPr>
          <p:cNvSpPr/>
          <p:nvPr/>
        </p:nvSpPr>
        <p:spPr>
          <a:xfrm>
            <a:off x="4637364" y="122535"/>
            <a:ext cx="40494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E5C43-1250-4BBE-B8D8-247F8D1E5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01" y="1669381"/>
            <a:ext cx="5850162" cy="35192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D20AF-0D77-4E79-8B97-C27ED89E100D}"/>
              </a:ext>
            </a:extLst>
          </p:cNvPr>
          <p:cNvSpPr txBox="1"/>
          <p:nvPr/>
        </p:nvSpPr>
        <p:spPr>
          <a:xfrm>
            <a:off x="2247900" y="5188618"/>
            <a:ext cx="941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69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498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30</cp:revision>
  <dcterms:created xsi:type="dcterms:W3CDTF">2020-03-23T02:17:06Z</dcterms:created>
  <dcterms:modified xsi:type="dcterms:W3CDTF">2020-03-30T02:09:56Z</dcterms:modified>
</cp:coreProperties>
</file>