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97" r:id="rId3"/>
    <p:sldId id="260" r:id="rId4"/>
    <p:sldId id="291" r:id="rId5"/>
    <p:sldId id="276" r:id="rId6"/>
    <p:sldId id="274" r:id="rId7"/>
    <p:sldId id="277" r:id="rId8"/>
    <p:sldId id="278" r:id="rId9"/>
    <p:sldId id="295" r:id="rId10"/>
    <p:sldId id="294" r:id="rId11"/>
    <p:sldId id="298" r:id="rId12"/>
    <p:sldId id="281" r:id="rId13"/>
    <p:sldId id="282" r:id="rId14"/>
    <p:sldId id="284" r:id="rId15"/>
    <p:sldId id="285" r:id="rId16"/>
    <p:sldId id="286" r:id="rId17"/>
    <p:sldId id="292" r:id="rId18"/>
    <p:sldId id="293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4660"/>
  </p:normalViewPr>
  <p:slideViewPr>
    <p:cSldViewPr>
      <p:cViewPr varScale="1">
        <p:scale>
          <a:sx n="69" d="100"/>
          <a:sy n="69" d="100"/>
        </p:scale>
        <p:origin x="-22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2D1AE-C1E2-4AC3-905A-6FCCE73A9D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2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2D1AE-C1E2-4AC3-905A-6FCCE73A9D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1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limhossainsp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25908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সোনামনিরা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110714"/>
            <a:ext cx="11049000" cy="121552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7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209800"/>
            <a:ext cx="10744200" cy="3352799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3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9:44:40 PM</a:t>
            </a:fld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185277"/>
            <a:ext cx="11049000" cy="121552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মহিমায় তোমরা কেমন আছো</a:t>
            </a:r>
            <a:endParaRPr lang="en-US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3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3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9:44:41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63000"/>
            <a:ext cx="10972800" cy="563231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720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ছেলে কয়ে চায় বল, কথায় কথায়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আসে যার চোখে জল, মাথা ঘু্রে যায়?</a:t>
            </a:r>
          </a:p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মনে প্রাণে খাটো সবে, শক্তি কর দান,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তোমরা মানুষ হলে দেশের কল্যাণ।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76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1836" y="416941"/>
            <a:ext cx="11277600" cy="594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9:53:24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911792"/>
            <a:ext cx="897112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দাগ টেনে ডান দিকের শব্দের সাথে বাম দিকের শব্দ মিলাও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Ribbon 16"/>
          <p:cNvSpPr/>
          <p:nvPr/>
        </p:nvSpPr>
        <p:spPr>
          <a:xfrm>
            <a:off x="2362200" y="163443"/>
            <a:ext cx="6960358" cy="685800"/>
          </a:xfrm>
          <a:prstGeom prst="ribbon">
            <a:avLst>
              <a:gd name="adj1" fmla="val 16667"/>
              <a:gd name="adj2" fmla="val 393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08191" y="1524000"/>
            <a:ext cx="146940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08191" y="2209800"/>
            <a:ext cx="1469409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মেয়ে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08191" y="2895600"/>
            <a:ext cx="146940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8191" y="3581400"/>
            <a:ext cx="146940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বিদেশ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08191" y="4267200"/>
            <a:ext cx="146940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আপদ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08191" y="4953000"/>
            <a:ext cx="146940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কান্না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1524000"/>
            <a:ext cx="146940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ছেলে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2209800"/>
            <a:ext cx="146940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2895600"/>
            <a:ext cx="146940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হাসি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3581400"/>
            <a:ext cx="146940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বিপদ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007114"/>
            <a:ext cx="146940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চোখ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08191" y="5638800"/>
            <a:ext cx="146940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1999" y="5692914"/>
            <a:ext cx="146940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0" y="4267200"/>
            <a:ext cx="146940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24" idx="3"/>
            <a:endCxn id="19" idx="1"/>
          </p:cNvCxnSpPr>
          <p:nvPr/>
        </p:nvCxnSpPr>
        <p:spPr>
          <a:xfrm>
            <a:off x="2231409" y="1877943"/>
            <a:ext cx="7576782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8" idx="1"/>
          </p:cNvCxnSpPr>
          <p:nvPr/>
        </p:nvCxnSpPr>
        <p:spPr>
          <a:xfrm flipV="1">
            <a:off x="2231409" y="1877943"/>
            <a:ext cx="7576782" cy="6968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3" idx="1"/>
          </p:cNvCxnSpPr>
          <p:nvPr/>
        </p:nvCxnSpPr>
        <p:spPr>
          <a:xfrm>
            <a:off x="2209800" y="3238500"/>
            <a:ext cx="7598391" cy="20684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231409" y="3946386"/>
            <a:ext cx="7576782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1" idx="1"/>
          </p:cNvCxnSpPr>
          <p:nvPr/>
        </p:nvCxnSpPr>
        <p:spPr>
          <a:xfrm flipV="1">
            <a:off x="2220604" y="3935343"/>
            <a:ext cx="7587587" cy="6747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02873" y="5372100"/>
            <a:ext cx="7576782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0" idx="1"/>
          </p:cNvCxnSpPr>
          <p:nvPr/>
        </p:nvCxnSpPr>
        <p:spPr>
          <a:xfrm flipV="1">
            <a:off x="2231409" y="3249543"/>
            <a:ext cx="7576782" cy="28187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50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2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9:44:49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895600" y="228600"/>
            <a:ext cx="5791200" cy="990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219200"/>
            <a:ext cx="1082565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দলঃ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প্রথম চার লাইন 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354759"/>
            <a:ext cx="1082565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প্রথম চার লাইনের পরের চার লাইন আনবে।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501894"/>
            <a:ext cx="495825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দেশে সেই ছেলে কবে হবে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কথায় না বড় হয়ে কাজে বড় হবে।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মুখে হাসি বুকে বল, তেজে ভরা মন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হই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হবে এই যার পণ।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524640"/>
            <a:ext cx="57912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বিপদ আসিলে কাছে হও আগু্যান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নাই কি শরীরে তব রক্ত, মাংস, প্রাণ?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 পা সবারই আছে, মিছে কেন ভয়?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চেতনা রয়েছে যার, সে কি পড়ে রয়?</a:t>
            </a:r>
          </a:p>
        </p:txBody>
      </p:sp>
      <p:sp>
        <p:nvSpPr>
          <p:cNvPr id="24" name="Down Arrow Callout 23"/>
          <p:cNvSpPr/>
          <p:nvPr/>
        </p:nvSpPr>
        <p:spPr>
          <a:xfrm>
            <a:off x="1983828" y="3409618"/>
            <a:ext cx="7388772" cy="990600"/>
          </a:xfrm>
          <a:prstGeom prst="downArrowCallout">
            <a:avLst>
              <a:gd name="adj1" fmla="val 13639"/>
              <a:gd name="adj2" fmla="val 165592"/>
              <a:gd name="adj3" fmla="val 25000"/>
              <a:gd name="adj4" fmla="val 6497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29215"/>
            <a:ext cx="12192000" cy="6828785"/>
          </a:xfrm>
          <a:prstGeom prst="frame">
            <a:avLst>
              <a:gd name="adj1" fmla="val 519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" y="434372"/>
            <a:ext cx="11353800" cy="594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9:44:49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5437" y="90844"/>
            <a:ext cx="4038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সঠিক উত্তরটি বল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838200"/>
            <a:ext cx="8839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১। দেশের জন্য কী রকম ছেলে চাই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508" y="1434524"/>
            <a:ext cx="453369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কাজে নয় কথায় বড়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2133" y="1366858"/>
            <a:ext cx="4533617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কথায় নয় কাজে বড়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508" y="2064156"/>
            <a:ext cx="453369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কথা বেশি কাজ কম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2133" y="2024111"/>
            <a:ext cx="4533617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কথা কম কাজ কম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2698999"/>
            <a:ext cx="8839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২।হাত পা সবারই আছে মিছে কেন ভয় কবি এ কথা কেন বলেছেন?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164" y="3352800"/>
            <a:ext cx="453503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সাহস জোগাবার জন্য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346899"/>
            <a:ext cx="4533617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শক্তি অর্জনের জন্য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163" y="3962400"/>
            <a:ext cx="453503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বু্দ্ধি দেওয়ার জন্য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3962400"/>
            <a:ext cx="4533617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(ঘ)চরিত্রবান হওয়ার জন্য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0700" y="4572000"/>
            <a:ext cx="8763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কবি কোন ধরনের ছেলে প্রত্যাশা করেন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508" y="5181600"/>
            <a:ext cx="45336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(ক)কথায় কথায় যার চোখে জল আসে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2133" y="5181600"/>
            <a:ext cx="453361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(খ)অল্পতেই যার মাথা ঘু্রে 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508" y="5739825"/>
            <a:ext cx="4572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সবার সামনে যে সংকুচিত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82133" y="5791200"/>
            <a:ext cx="4533617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যার চেতনা রয়েছে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L-Shape 32"/>
          <p:cNvSpPr/>
          <p:nvPr/>
        </p:nvSpPr>
        <p:spPr>
          <a:xfrm rot="19821168">
            <a:off x="8007966" y="5975429"/>
            <a:ext cx="582359" cy="14779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L-Shape 34"/>
          <p:cNvSpPr/>
          <p:nvPr/>
        </p:nvSpPr>
        <p:spPr>
          <a:xfrm rot="19821168">
            <a:off x="7961336" y="1526761"/>
            <a:ext cx="582359" cy="14779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L-Shape 35"/>
          <p:cNvSpPr/>
          <p:nvPr/>
        </p:nvSpPr>
        <p:spPr>
          <a:xfrm rot="19821168">
            <a:off x="1095606" y="3565387"/>
            <a:ext cx="582359" cy="14779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81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" y="1"/>
            <a:ext cx="12191999" cy="6857999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9:44:49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72869"/>
            <a:ext cx="85344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শব্দগুলো পাঠ থেকে খুঁজে বের করি।অর্থ বলি।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719" y="1387087"/>
            <a:ext cx="1447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আদর্শ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134499"/>
            <a:ext cx="1447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4964720"/>
            <a:ext cx="1447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20300" y="4063425"/>
            <a:ext cx="1600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078726"/>
            <a:ext cx="1447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4272" y="4030776"/>
            <a:ext cx="6248400" cy="584775"/>
          </a:xfrm>
          <a:prstGeom prst="homePlate">
            <a:avLst>
              <a:gd name="adj" fmla="val 18471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759" y="2289909"/>
            <a:ext cx="1447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20300" y="2234625"/>
            <a:ext cx="1600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4273" y="2273300"/>
            <a:ext cx="6145967" cy="584775"/>
          </a:xfrm>
          <a:prstGeom prst="homePlate">
            <a:avLst>
              <a:gd name="adj" fmla="val 21358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4272" y="1367593"/>
            <a:ext cx="6145967" cy="584775"/>
          </a:xfrm>
          <a:prstGeom prst="homePlate">
            <a:avLst>
              <a:gd name="adj" fmla="val 2087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0300" y="1396425"/>
            <a:ext cx="16002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অনুসরণীয়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4272" y="3139800"/>
            <a:ext cx="6043534" cy="584775"/>
          </a:xfrm>
          <a:prstGeom prst="homePlate">
            <a:avLst>
              <a:gd name="adj" fmla="val 1678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20300" y="3149025"/>
            <a:ext cx="16002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9616" y="4894977"/>
            <a:ext cx="6248400" cy="584775"/>
          </a:xfrm>
          <a:prstGeom prst="homePlate">
            <a:avLst>
              <a:gd name="adj" fmla="val 1967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20300" y="4946481"/>
            <a:ext cx="16002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শপথ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5769275"/>
            <a:ext cx="1447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কল্যাণ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58399" y="5669651"/>
            <a:ext cx="6350833" cy="584775"/>
          </a:xfrm>
          <a:prstGeom prst="homePlate">
            <a:avLst>
              <a:gd name="adj" fmla="val 21599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20300" y="5772961"/>
            <a:ext cx="1600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মঙ্গল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9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390118"/>
            <a:ext cx="1462088" cy="104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1" y="1"/>
            <a:ext cx="12268200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9:44:49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5400" y="1472625"/>
            <a:ext cx="1066800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চেতনা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1472625"/>
            <a:ext cx="10668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472625"/>
            <a:ext cx="11430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472625"/>
            <a:ext cx="1524000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কবে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1472625"/>
            <a:ext cx="9906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দর্শ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7636" y="2223643"/>
            <a:ext cx="79248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..................... তুমি বাড়ি যাবে।</a:t>
            </a:r>
            <a:endParaRPr lang="bn-IN" sz="32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7636" y="2909443"/>
            <a:ext cx="7924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 আমাদের .................. মানুষ হতে হবে।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7636" y="3595243"/>
            <a:ext cx="79248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 দেশের ........................ করতে চাই।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7636" y="4281043"/>
            <a:ext cx="7924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 ........................ আছে, পাথরের নেই।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7636" y="4942018"/>
            <a:ext cx="79248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ঙ)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কঠিন কাজে মনের ............... দরকার।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91636" y="4281043"/>
            <a:ext cx="1524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চেতনা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5036" y="2884618"/>
            <a:ext cx="1143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29636" y="2223643"/>
            <a:ext cx="1524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39436" y="3595243"/>
            <a:ext cx="1524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9436" y="4942018"/>
            <a:ext cx="1524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710625"/>
            <a:ext cx="7924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1472625"/>
            <a:ext cx="1066800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তেজ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67636" y="5652643"/>
            <a:ext cx="7924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যখন তখন ..................... দেখানো ভাল নয়।</a:t>
            </a:r>
            <a:endParaRPr lang="bn-IN" sz="32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77436" y="5627818"/>
            <a:ext cx="1524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36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4" grpId="1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193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8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9:44:49 PM</a:t>
            </a:fld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1309" y="2368958"/>
            <a:ext cx="8610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কেমন ছেলেকে কেউ চায়না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2590800" y="486908"/>
            <a:ext cx="5715000" cy="914400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1309" y="1497807"/>
            <a:ext cx="8610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আমাদের ছেলেরা কিসে বড়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8604" y="4693503"/>
            <a:ext cx="8610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আমাদের ছেলেরা কথায় বড় না হয়ে কাজে বড়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5290" y="5628383"/>
            <a:ext cx="8610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যে অল্পতে ভয় পায়, চোখে জল আসে সে ছেলেকে কেউ চায়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590800" y="3205104"/>
            <a:ext cx="5638800" cy="1295400"/>
          </a:xfrm>
          <a:prstGeom prst="downArrowCallout">
            <a:avLst>
              <a:gd name="adj1" fmla="val 25000"/>
              <a:gd name="adj2" fmla="val 148801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মিলিয়ে লও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97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193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19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800" i="1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9:44:49 PM</a:t>
            </a:fld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Up Ribbon 16"/>
          <p:cNvSpPr/>
          <p:nvPr/>
        </p:nvSpPr>
        <p:spPr>
          <a:xfrm>
            <a:off x="3200400" y="609600"/>
            <a:ext cx="5562600" cy="1066800"/>
          </a:xfrm>
          <a:prstGeom prst="ribbon2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2110156"/>
            <a:ext cx="8839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আমাদের ছেলেরা কী পণ করবে?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7938" y="3349783"/>
            <a:ext cx="8885261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 বিপদ এলে ছেলেরা কী করবে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9741" y="4699337"/>
            <a:ext cx="8903457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৩। কেমন করে দেশের কল্যান হবে?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30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193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8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9:44:49 PM</a:t>
            </a:fld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572869"/>
            <a:ext cx="66294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5257800"/>
            <a:ext cx="7467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তোমার জানা কোন ছড়া  লিখে আনবে।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0" y="1447800"/>
            <a:ext cx="7772400" cy="3657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6781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4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সোনামনিরা</a:t>
            </a:r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BD" sz="148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148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lvl="0" algn="ctr">
              <a:spcBef>
                <a:spcPct val="0"/>
              </a:spcBef>
              <a:defRPr/>
            </a:pPr>
            <a:r>
              <a:rPr lang="bn-BD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</a:t>
            </a:r>
            <a:endParaRPr lang="bn-BD" sz="148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bn-BD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আসসালামু আলাইকুম</a:t>
            </a:r>
            <a:r>
              <a:rPr lang="bn-BD" sz="8000" dirty="0" smtClean="0"/>
              <a:t> </a:t>
            </a:r>
            <a:endParaRPr lang="en-US" sz="8000" dirty="0" smtClean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9:44:50 PM</a:t>
            </a:fld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2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2509" y="381000"/>
            <a:ext cx="11430000" cy="60718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9:44:40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5146"/>
            <a:ext cx="11430000" cy="5995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11430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>
              <a:defRPr/>
            </a:pPr>
            <a:r>
              <a:rPr lang="bn-BD" sz="115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115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</a:t>
            </a:r>
            <a:r>
              <a:rPr lang="bn-BD" sz="115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400" dirty="0">
                <a:ln w="1905"/>
                <a:solidFill>
                  <a:srgbClr val="0F1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400" dirty="0">
                <a:ln w="1905"/>
                <a:solidFill>
                  <a:srgbClr val="0F1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400" dirty="0">
                <a:ln w="1905"/>
                <a:solidFill>
                  <a:srgbClr val="0F1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400" dirty="0">
              <a:ln w="1905"/>
              <a:solidFill>
                <a:srgbClr val="0F13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6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</a:p>
          <a:p>
            <a:pPr algn="ctr"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algn="ctr">
              <a:defRPr/>
            </a:pP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s</a:t>
            </a:r>
            <a:r>
              <a:rPr lang="bn-BD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alimhossains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p@gmail.com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97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8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8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69629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486736"/>
            <a:ext cx="11122342" cy="60939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bn-IN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105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bn-IN" sz="10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9:44:41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3886200" y="5806440"/>
            <a:ext cx="6324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199" y="469629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9:44:41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600200" y="547622"/>
            <a:ext cx="8534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ছবিতে কী দেখছ?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:\Users\Md. Abdur Rahim\Documents\Kanka-1446533853-9ba4fc3_xlarg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1" y="1333500"/>
            <a:ext cx="4343399" cy="4414989"/>
          </a:xfrm>
          <a:prstGeom prst="rect">
            <a:avLst/>
          </a:prstGeom>
          <a:noFill/>
        </p:spPr>
      </p:pic>
      <p:sp>
        <p:nvSpPr>
          <p:cNvPr id="15" name="TextBox 10"/>
          <p:cNvSpPr txBox="1"/>
          <p:nvPr/>
        </p:nvSpPr>
        <p:spPr>
          <a:xfrm>
            <a:off x="1600200" y="5768215"/>
            <a:ext cx="8534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পাঠে আমরাও একটি কবিতা পড়ব।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06" y="1333500"/>
            <a:ext cx="6056194" cy="44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3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896600" y="6492875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9:44:41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300" y="2469605"/>
            <a:ext cx="8153400" cy="264687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আদর্শ ছেলে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2019300" y="742978"/>
            <a:ext cx="8153400" cy="110799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6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কবিতা হল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01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491764"/>
            <a:ext cx="11277600" cy="589084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9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  <a:sym typeface="Webdings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ebdings"/>
              </a:rPr>
              <a:t>অধ্যায় শেষে শিক্ষার্থীরা ............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।যুক্তবর্ণ ভেঙ্গে নতুন শব্দ তৈরি করতে পারবে।</a:t>
            </a:r>
            <a:endParaRPr lang="bn-IN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পাঠ্যাংশটুকু প্রমিত উচ্চারণে পড়তে পারবে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bn-IN" sz="54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মূলভাব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৪।কবিতাটি মুখস্থ বলতে ও লিখতে পারবে।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9:44:41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32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ages.travelpod.com/users/will/no_end_in_sight.1139778000.21_-_sitara_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9:44:41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21"/>
          <p:cNvGrpSpPr/>
          <p:nvPr/>
        </p:nvGrpSpPr>
        <p:grpSpPr>
          <a:xfrm>
            <a:off x="1600200" y="0"/>
            <a:ext cx="8610600" cy="3124200"/>
            <a:chOff x="990600" y="-152400"/>
            <a:chExt cx="6705600" cy="3505200"/>
          </a:xfrm>
        </p:grpSpPr>
        <p:sp>
          <p:nvSpPr>
            <p:cNvPr id="13" name="Horizontal Scroll 12"/>
            <p:cNvSpPr/>
            <p:nvPr/>
          </p:nvSpPr>
          <p:spPr>
            <a:xfrm>
              <a:off x="990600" y="-152400"/>
              <a:ext cx="6705600" cy="3505200"/>
            </a:xfrm>
            <a:prstGeom prst="horizontalScroll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1702699" y="1129990"/>
              <a:ext cx="2218667" cy="58702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আদর্শ পাঠ</a:t>
              </a:r>
              <a:endPara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 descr="20170128_132527.jpg"/>
            <p:cNvPicPr>
              <a:picLocks noChangeAspect="1"/>
            </p:cNvPicPr>
            <p:nvPr/>
          </p:nvPicPr>
          <p:blipFill>
            <a:blip r:embed="rId3">
              <a:lum bright="30000" contrast="20000"/>
            </a:blip>
            <a:stretch>
              <a:fillRect/>
            </a:stretch>
          </p:blipFill>
          <p:spPr>
            <a:xfrm>
              <a:off x="4951006" y="381000"/>
              <a:ext cx="1692527" cy="243840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8" name="Down Arrow 17"/>
          <p:cNvSpPr/>
          <p:nvPr/>
        </p:nvSpPr>
        <p:spPr>
          <a:xfrm>
            <a:off x="2971800" y="2819400"/>
            <a:ext cx="5562600" cy="144780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1600200" y="4114800"/>
            <a:ext cx="8534400" cy="2362200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98848"/>
            <a:ext cx="3352800" cy="16733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62200" y="4572000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আমার বাংলা বই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৬৮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পৃষ্ঠা বের করে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পাঠ্যাংশটুকু সরবে পাঠ কর।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199" y="457200"/>
            <a:ext cx="11277600" cy="594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9:44:41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82067"/>
            <a:ext cx="10972800" cy="56938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 ছেলে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কুসুমকুমারী দাশ</a:t>
            </a: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দেশে হবে সেই ছেলে কবে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কথায় না বড় হয়ে কাজে বড় হবে।</a:t>
            </a: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মুখে হাসি বুকে বল, তেজে ভরা মন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হইতে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হবে এই যার পণ।</a:t>
            </a:r>
          </a:p>
        </p:txBody>
      </p:sp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9:44:41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295400"/>
            <a:ext cx="10972800" cy="415498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বিপদ আসিলে কাছে হও আগু্</a:t>
            </a:r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নাই কি শরীরে তব রক্ত, মাংস, প্রাণ?</a:t>
            </a:r>
          </a:p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 পা সবারই আছে, মিছে কেন ভয়?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চেতনা রয়েছে যার, সে কি পড়ে রয়?</a:t>
            </a:r>
          </a:p>
        </p:txBody>
      </p:sp>
    </p:spTree>
    <p:extLst>
      <p:ext uri="{BB962C8B-B14F-4D97-AF65-F5344CB8AC3E}">
        <p14:creationId xmlns:p14="http://schemas.microsoft.com/office/powerpoint/2010/main" val="14385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876</Words>
  <Application>Microsoft Office PowerPoint</Application>
  <PresentationFormat>Custom</PresentationFormat>
  <Paragraphs>221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130</cp:revision>
  <dcterms:modified xsi:type="dcterms:W3CDTF">2020-03-03T15:56:55Z</dcterms:modified>
</cp:coreProperties>
</file>