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5" r:id="rId3"/>
    <p:sldId id="258" r:id="rId4"/>
    <p:sldId id="276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9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DF8F-9705-4B78-AA3A-E48BCCAE816F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484D-39FB-4A17-9B3E-3CCE83D8F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5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DF8F-9705-4B78-AA3A-E48BCCAE816F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484D-39FB-4A17-9B3E-3CCE83D8F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9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DF8F-9705-4B78-AA3A-E48BCCAE816F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484D-39FB-4A17-9B3E-3CCE83D8F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2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DF8F-9705-4B78-AA3A-E48BCCAE816F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484D-39FB-4A17-9B3E-3CCE83D8F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6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DF8F-9705-4B78-AA3A-E48BCCAE816F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484D-39FB-4A17-9B3E-3CCE83D8F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DF8F-9705-4B78-AA3A-E48BCCAE816F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484D-39FB-4A17-9B3E-3CCE83D8F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DF8F-9705-4B78-AA3A-E48BCCAE816F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484D-39FB-4A17-9B3E-3CCE83D8F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7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DF8F-9705-4B78-AA3A-E48BCCAE816F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484D-39FB-4A17-9B3E-3CCE83D8F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1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DF8F-9705-4B78-AA3A-E48BCCAE816F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484D-39FB-4A17-9B3E-3CCE83D8F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8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DF8F-9705-4B78-AA3A-E48BCCAE816F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484D-39FB-4A17-9B3E-3CCE83D8F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2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DF8F-9705-4B78-AA3A-E48BCCAE816F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484D-39FB-4A17-9B3E-3CCE83D8F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0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FDF8F-9705-4B78-AA3A-E48BCCAE816F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B484D-39FB-4A17-9B3E-3CCE83D8F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7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28813" y="671513"/>
            <a:ext cx="9158287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Welcome</a:t>
            </a:r>
            <a:endParaRPr lang="en-US" sz="413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7" b="17717"/>
          <a:stretch/>
        </p:blipFill>
        <p:spPr>
          <a:xfrm>
            <a:off x="4287838" y="3003371"/>
            <a:ext cx="3898900" cy="34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19300" y="5150644"/>
            <a:ext cx="8001000" cy="1143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Interrogative Adjective</a:t>
            </a:r>
            <a:endParaRPr lang="en-US" sz="1600" b="1" dirty="0">
              <a:solidFill>
                <a:srgbClr val="002060"/>
              </a:solidFill>
            </a:endParaRPr>
          </a:p>
        </p:txBody>
      </p:sp>
      <p:pic>
        <p:nvPicPr>
          <p:cNvPr id="7" name="Picture 4" descr="C:\Documents and Settings\Admin\My Documents\Download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6463" y="418819"/>
            <a:ext cx="2681288" cy="2938398"/>
          </a:xfrm>
          <a:prstGeom prst="rect">
            <a:avLst/>
          </a:prstGeom>
          <a:noFill/>
        </p:spPr>
      </p:pic>
      <p:pic>
        <p:nvPicPr>
          <p:cNvPr id="8" name="Picture 5" descr="C:\Documents and Settings\Admin\My Documents\Downloads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857750" y="1174493"/>
            <a:ext cx="1447801" cy="1524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9" name="Rectangle 8"/>
          <p:cNvSpPr/>
          <p:nvPr/>
        </p:nvSpPr>
        <p:spPr>
          <a:xfrm>
            <a:off x="2847975" y="3618217"/>
            <a:ext cx="74152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solidFill>
                  <a:srgbClr val="C00000"/>
                </a:solidFill>
              </a:rPr>
              <a:t>Which</a:t>
            </a:r>
            <a:r>
              <a:rPr lang="en-US" sz="4000" dirty="0" smtClean="0">
                <a:solidFill>
                  <a:srgbClr val="00B050"/>
                </a:solidFill>
              </a:rPr>
              <a:t> book did you look for?</a:t>
            </a:r>
          </a:p>
          <a:p>
            <a:r>
              <a:rPr lang="en-US" sz="4000" b="1" u="sng" dirty="0" smtClean="0">
                <a:solidFill>
                  <a:srgbClr val="C00000"/>
                </a:solidFill>
              </a:rPr>
              <a:t>What</a:t>
            </a:r>
            <a:r>
              <a:rPr lang="en-US" sz="4000" dirty="0" smtClean="0">
                <a:solidFill>
                  <a:srgbClr val="00B050"/>
                </a:solidFill>
              </a:rPr>
              <a:t> manner of man is he?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305551" y="1564853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Whose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pen is this?</a:t>
            </a:r>
          </a:p>
        </p:txBody>
      </p:sp>
    </p:spTree>
    <p:extLst>
      <p:ext uri="{BB962C8B-B14F-4D97-AF65-F5344CB8AC3E}">
        <p14:creationId xmlns:p14="http://schemas.microsoft.com/office/powerpoint/2010/main" val="376808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294234" y="543360"/>
            <a:ext cx="5533195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KINDS OF ADJECTIVE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99776" y="1623315"/>
            <a:ext cx="3638550" cy="8382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ADJECTIVE</a:t>
            </a:r>
            <a:r>
              <a:rPr lang="en-US" b="1" dirty="0" smtClean="0"/>
              <a:t>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19051" y="2450243"/>
            <a:ext cx="19228" cy="529706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99820" y="3017292"/>
            <a:ext cx="9722025" cy="9525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99820" y="3026817"/>
            <a:ext cx="10331" cy="967539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39567" y="3026818"/>
            <a:ext cx="10331" cy="967539"/>
          </a:xfrm>
          <a:prstGeom prst="straightConnector1">
            <a:avLst/>
          </a:prstGeom>
          <a:ln w="762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806065" y="4097502"/>
            <a:ext cx="2455790" cy="195763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Adjective of number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919051" y="3026819"/>
            <a:ext cx="10331" cy="967539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295469" y="3026819"/>
            <a:ext cx="10331" cy="967539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911514" y="3026819"/>
            <a:ext cx="10331" cy="967539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0755" y="4118309"/>
            <a:ext cx="2465428" cy="194736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Adjective of quality</a:t>
            </a:r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2502512" y="4064291"/>
            <a:ext cx="2300814" cy="2071315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Adjective of quantity</a:t>
            </a:r>
            <a:endParaRPr lang="en-US" sz="3200" dirty="0"/>
          </a:p>
        </p:txBody>
      </p:sp>
      <p:sp>
        <p:nvSpPr>
          <p:cNvPr id="17" name="Oval 16"/>
          <p:cNvSpPr/>
          <p:nvPr/>
        </p:nvSpPr>
        <p:spPr>
          <a:xfrm>
            <a:off x="7295501" y="4157415"/>
            <a:ext cx="2404324" cy="1978191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Demons-</a:t>
            </a:r>
          </a:p>
          <a:p>
            <a:pPr algn="ctr"/>
            <a:r>
              <a:rPr lang="en-US" sz="3200" dirty="0" err="1" smtClean="0"/>
              <a:t>trative</a:t>
            </a:r>
            <a:r>
              <a:rPr lang="en-US" sz="3200" dirty="0" smtClean="0"/>
              <a:t> adjective</a:t>
            </a:r>
            <a:endParaRPr lang="en-US" sz="3200" dirty="0"/>
          </a:p>
        </p:txBody>
      </p:sp>
      <p:sp>
        <p:nvSpPr>
          <p:cNvPr id="18" name="Oval 17"/>
          <p:cNvSpPr/>
          <p:nvPr/>
        </p:nvSpPr>
        <p:spPr>
          <a:xfrm>
            <a:off x="9767117" y="4157415"/>
            <a:ext cx="2424883" cy="1947362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Interroga-tive</a:t>
            </a:r>
            <a:r>
              <a:rPr lang="en-US" sz="3200" dirty="0" smtClean="0"/>
              <a:t> adjective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438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981450" y="783432"/>
            <a:ext cx="4229100" cy="12906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smtClean="0">
                <a:solidFill>
                  <a:schemeClr val="accent1">
                    <a:lumMod val="50000"/>
                  </a:schemeClr>
                </a:solidFill>
              </a:rPr>
              <a:t>Group Work</a:t>
            </a:r>
            <a:endParaRPr lang="en-US" sz="44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88231" y="2371725"/>
            <a:ext cx="10015538" cy="29813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What are the types and what are the adjective? Write two example on each adjective.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6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81615" y="0"/>
            <a:ext cx="1847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687" y="1649951"/>
            <a:ext cx="10182225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Write the name of the adjective of the following words :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749" y="3540199"/>
            <a:ext cx="1152525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</a:rPr>
              <a:t>Honest,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some, Enough,</a:t>
            </a:r>
            <a:r>
              <a:rPr lang="en-US" sz="4800" dirty="0" smtClean="0">
                <a:solidFill>
                  <a:srgbClr val="C00000"/>
                </a:solidFill>
              </a:rPr>
              <a:t> Which, What,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Any,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 eleven,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this, 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>That, 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Every, Several, 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</a:rPr>
              <a:t>Big, Tall.</a:t>
            </a:r>
            <a:endParaRPr lang="en-US" sz="4800" dirty="0">
              <a:cs typeface="Aharoni" pitchFamily="2" charset="-79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24312" y="164395"/>
            <a:ext cx="4953000" cy="8715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1400" dirty="0" smtClean="0">
              <a:solidFill>
                <a:schemeClr val="tx1"/>
              </a:solidFill>
              <a:latin typeface="Arial Black" pitchFamily="34" charset="0"/>
              <a:ea typeface="Times New Roman" pitchFamily="18" charset="0"/>
              <a:cs typeface="Vrinda"/>
            </a:endParaRPr>
          </a:p>
          <a:p>
            <a:pPr lvl="0" algn="ctr"/>
            <a:endParaRPr lang="en-US" sz="100" dirty="0" smtClean="0">
              <a:solidFill>
                <a:schemeClr val="tx1"/>
              </a:solidFill>
              <a:latin typeface="Arial Black" pitchFamily="34" charset="0"/>
              <a:ea typeface="Times New Roman" pitchFamily="18" charset="0"/>
              <a:cs typeface="Vrinda"/>
            </a:endParaRPr>
          </a:p>
          <a:p>
            <a:pPr algn="ctr"/>
            <a:r>
              <a:rPr lang="en-US" sz="5400" dirty="0" smtClean="0">
                <a:latin typeface="Arial Black" pitchFamily="34" charset="0"/>
                <a:ea typeface="Times New Roman" pitchFamily="18" charset="0"/>
                <a:cs typeface="Vrinda"/>
              </a:rPr>
              <a:t>Home Tasks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9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70642" y="1926062"/>
            <a:ext cx="47733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Thank You All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6062"/>
            <a:ext cx="12192000" cy="507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89" y="257218"/>
            <a:ext cx="2893134" cy="34652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9164" y="3722456"/>
            <a:ext cx="5871586" cy="2369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3200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Sabuj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Bhattacharjee</a:t>
            </a:r>
            <a:endParaRPr lang="bn-BD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NikoshBAN" pitchFamily="2" charset="0"/>
            </a:endParaRPr>
          </a:p>
          <a:p>
            <a:pPr lvl="0" algn="ctr" defTabSz="3200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Demonstrator</a:t>
            </a:r>
            <a:endParaRPr lang="bn-BD" sz="3600" dirty="0" smtClean="0">
              <a:solidFill>
                <a:schemeClr val="tx1"/>
              </a:solidFill>
              <a:latin typeface="Times New Roman" panose="02020603050405020304" pitchFamily="18" charset="0"/>
              <a:cs typeface="NikoshBAN" pitchFamily="2" charset="0"/>
            </a:endParaRPr>
          </a:p>
          <a:p>
            <a:pPr lvl="0" algn="ctr" defTabSz="3200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Raozan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Arjamoatreya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Institution</a:t>
            </a:r>
          </a:p>
          <a:p>
            <a:pPr lvl="0" algn="ctr" defTabSz="3200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Raozan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Chittagong</a:t>
            </a:r>
            <a:endParaRPr lang="bn-BD" sz="3600" dirty="0" smtClean="0">
              <a:solidFill>
                <a:schemeClr val="tx1"/>
              </a:solidFill>
              <a:latin typeface="Times New Roman" panose="02020603050405020304" pitchFamily="18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7951" y="3722456"/>
            <a:ext cx="5337336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3200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six</a:t>
            </a:r>
          </a:p>
          <a:p>
            <a:pPr marL="1085850" lvl="0" indent="-1085850" defTabSz="3200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 : English Grammar and composition</a:t>
            </a:r>
          </a:p>
          <a:p>
            <a:pPr lvl="0" defTabSz="3200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One</a:t>
            </a:r>
          </a:p>
          <a:p>
            <a:pPr lvl="0" defTabSz="3200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: 50 Minutes  </a:t>
            </a:r>
            <a:endParaRPr lang="bn-BD" dirty="0" smtClean="0">
              <a:solidFill>
                <a:schemeClr val="tx1"/>
              </a:solidFill>
              <a:latin typeface="Times New Roman" panose="02020603050405020304" pitchFamily="18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r="3598"/>
          <a:stretch/>
        </p:blipFill>
        <p:spPr>
          <a:xfrm>
            <a:off x="7510584" y="257218"/>
            <a:ext cx="3232069" cy="34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2057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C:\Program Files\Microsoft Office\MEDIA\CAGCAT10\j019966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-166687"/>
            <a:ext cx="4953000" cy="266699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500312"/>
            <a:ext cx="3624264" cy="304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188" y="2535849"/>
            <a:ext cx="3490912" cy="3043359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8358188" y="5886933"/>
            <a:ext cx="3490912" cy="533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Beautiful flower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5935779"/>
            <a:ext cx="1905000" cy="533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Tall tree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95775" y="900112"/>
            <a:ext cx="3133725" cy="533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Seven candles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89645" y="5935779"/>
            <a:ext cx="2972992" cy="533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Ten kilo rice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0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030680" y="2207418"/>
            <a:ext cx="6511639" cy="168592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ADJECTIVE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3861" y="906630"/>
            <a:ext cx="61652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Today’s TOPIC</a:t>
            </a:r>
            <a:endParaRPr lang="en-US" sz="60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24349" y="4178469"/>
            <a:ext cx="40624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Page: 9-11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0893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5750" y="642143"/>
            <a:ext cx="11358563" cy="904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By the end of this class students will able to---</a:t>
            </a:r>
            <a:endParaRPr lang="en-US" sz="48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31081" y="2189161"/>
            <a:ext cx="10129838" cy="2620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AutoNum type="arabicPeriod"/>
            </a:pPr>
            <a:r>
              <a:rPr lang="en-US" sz="4400" b="1" dirty="0" smtClean="0"/>
              <a:t>Describe the definition of </a:t>
            </a:r>
            <a:r>
              <a:rPr lang="en-US" sz="4400" b="1" dirty="0"/>
              <a:t>Adjective </a:t>
            </a:r>
          </a:p>
          <a:p>
            <a:pPr marL="742950" indent="-742950" algn="l">
              <a:buAutoNum type="arabicPeriod"/>
            </a:pPr>
            <a:r>
              <a:rPr lang="en-US" sz="4400" b="1" dirty="0" smtClean="0"/>
              <a:t>Say the classification of </a:t>
            </a:r>
            <a:r>
              <a:rPr lang="en-US" sz="4400" b="1" dirty="0"/>
              <a:t>Adjective </a:t>
            </a:r>
          </a:p>
          <a:p>
            <a:pPr marL="742950" indent="-742950" algn="l">
              <a:buAutoNum type="arabicPeriod"/>
            </a:pPr>
            <a:r>
              <a:rPr lang="en-US" sz="4400" b="1" dirty="0" smtClean="0"/>
              <a:t>Identify the different types of </a:t>
            </a:r>
            <a:r>
              <a:rPr lang="en-US" sz="4400" b="1" dirty="0"/>
              <a:t>Adjective</a:t>
            </a:r>
          </a:p>
        </p:txBody>
      </p:sp>
    </p:spTree>
    <p:extLst>
      <p:ext uri="{BB962C8B-B14F-4D97-AF65-F5344CB8AC3E}">
        <p14:creationId xmlns:p14="http://schemas.microsoft.com/office/powerpoint/2010/main" val="137757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:\Documents and Settings\Admin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133348"/>
            <a:ext cx="4238625" cy="2438400"/>
          </a:xfrm>
          <a:prstGeom prst="rect">
            <a:avLst/>
          </a:prstGeom>
          <a:noFill/>
        </p:spPr>
      </p:pic>
      <p:pic>
        <p:nvPicPr>
          <p:cNvPr id="6" name="Picture 2" descr="C:\Documents and Settings\Admin\Desktop\2.jpg"/>
          <p:cNvPicPr>
            <a:picLocks noChangeAspect="1" noChangeArrowheads="1"/>
          </p:cNvPicPr>
          <p:nvPr/>
        </p:nvPicPr>
        <p:blipFill rotWithShape="1">
          <a:blip r:embed="rId3"/>
          <a:srcRect b="4240"/>
          <a:stretch/>
        </p:blipFill>
        <p:spPr bwMode="auto">
          <a:xfrm>
            <a:off x="1133662" y="2893219"/>
            <a:ext cx="3252414" cy="38031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5824538" y="150019"/>
            <a:ext cx="6019800" cy="2743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/>
          </a:p>
          <a:p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</a:rPr>
              <a:t>Dhaka is a </a:t>
            </a:r>
            <a:r>
              <a:rPr lang="en-US" sz="4400" b="1" u="sng" dirty="0" smtClean="0">
                <a:solidFill>
                  <a:schemeClr val="bg2">
                    <a:lumMod val="10000"/>
                  </a:schemeClr>
                </a:solidFill>
              </a:rPr>
              <a:t>big</a:t>
            </a:r>
            <a:r>
              <a:rPr lang="en-US" sz="4400" u="sng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</a:rPr>
              <a:t>city</a:t>
            </a:r>
          </a:p>
          <a:p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</a:rPr>
              <a:t>Kamal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</a:rPr>
              <a:t> is a </a:t>
            </a:r>
            <a:r>
              <a:rPr lang="en-US" sz="4400" b="1" u="sng" dirty="0" smtClean="0">
                <a:solidFill>
                  <a:schemeClr val="bg2">
                    <a:lumMod val="10000"/>
                  </a:schemeClr>
                </a:solidFill>
              </a:rPr>
              <a:t>tall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</a:rPr>
              <a:t>boy</a:t>
            </a:r>
          </a:p>
          <a:p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</a:rPr>
              <a:t>He is an </a:t>
            </a:r>
            <a:r>
              <a:rPr lang="en-US" sz="4400" b="1" u="sng" dirty="0" smtClean="0">
                <a:solidFill>
                  <a:schemeClr val="bg2">
                    <a:lumMod val="10000"/>
                  </a:schemeClr>
                </a:solidFill>
              </a:rPr>
              <a:t>honest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</a:rPr>
              <a:t> man</a:t>
            </a:r>
          </a:p>
          <a:p>
            <a:endParaRPr lang="en-US" sz="3200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403056" y="3871913"/>
            <a:ext cx="6319838" cy="152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</a:rPr>
              <a:t>Adjective of quality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6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012" y="130013"/>
            <a:ext cx="3428619" cy="272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5761" y="240845"/>
            <a:ext cx="3656652" cy="261189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6912" y="228600"/>
            <a:ext cx="3308698" cy="262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1685925" y="3109914"/>
            <a:ext cx="9272588" cy="1905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800" dirty="0" smtClean="0"/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I ate </a:t>
            </a:r>
            <a:r>
              <a:rPr lang="en-US" sz="3600" b="1" u="sng" dirty="0" smtClean="0">
                <a:solidFill>
                  <a:schemeClr val="accent1">
                    <a:lumMod val="75000"/>
                  </a:schemeClr>
                </a:solidFill>
              </a:rPr>
              <a:t>some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rice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We have </a:t>
            </a:r>
            <a:r>
              <a:rPr lang="en-US" sz="3600" b="1" u="sng" dirty="0" smtClean="0">
                <a:solidFill>
                  <a:schemeClr val="accent1">
                    <a:lumMod val="75000"/>
                  </a:schemeClr>
                </a:solidFill>
              </a:rPr>
              <a:t>enough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talk over the mater</a:t>
            </a:r>
            <a:r>
              <a:rPr lang="bn-BD" sz="36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I did not feel </a:t>
            </a:r>
            <a:r>
              <a:rPr lang="en-US" sz="3600" b="1" u="sng" dirty="0" smtClean="0">
                <a:solidFill>
                  <a:schemeClr val="accent1">
                    <a:lumMod val="75000"/>
                  </a:schemeClr>
                </a:solidFill>
              </a:rPr>
              <a:t>any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better even after talking rest.</a:t>
            </a:r>
          </a:p>
          <a:p>
            <a:pPr algn="ctr"/>
            <a:endParaRPr lang="en-US" sz="32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324100" y="5272088"/>
            <a:ext cx="7543800" cy="132873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Adjective of quantity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C:\Documents and Settings\Admin\My Documents\Downloads\Switzerlan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0" y="200024"/>
            <a:ext cx="3770473" cy="3114477"/>
          </a:xfrm>
          <a:prstGeom prst="rect">
            <a:avLst/>
          </a:prstGeom>
          <a:noFill/>
        </p:spPr>
      </p:pic>
      <p:pic>
        <p:nvPicPr>
          <p:cNvPr id="6" name="Picture 2" descr="C:\Documents and Settings\Admin\Desktop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1" y="3619500"/>
            <a:ext cx="3770473" cy="2600326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4429125" y="647700"/>
            <a:ext cx="7572375" cy="2971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1. A football team has </a:t>
            </a:r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eleven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players.</a:t>
            </a:r>
          </a:p>
          <a:p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Every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man must die.</a:t>
            </a:r>
          </a:p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 Several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people were killed in the gunfight.</a:t>
            </a:r>
          </a:p>
          <a:p>
            <a:endParaRPr lang="en-US" sz="2000" dirty="0" smtClean="0"/>
          </a:p>
        </p:txBody>
      </p:sp>
      <p:sp>
        <p:nvSpPr>
          <p:cNvPr id="9" name="Oval 8"/>
          <p:cNvSpPr/>
          <p:nvPr/>
        </p:nvSpPr>
        <p:spPr>
          <a:xfrm>
            <a:off x="5135642" y="4481512"/>
            <a:ext cx="6076950" cy="1219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Adjective of number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1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9531" y="0"/>
            <a:ext cx="12192000" cy="6858000"/>
          </a:xfrm>
          <a:prstGeom prst="rect">
            <a:avLst/>
          </a:prstGeom>
          <a:solidFill>
            <a:srgbClr val="00B0F0">
              <a:alpha val="30000"/>
            </a:srgb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Documents and Settings\Admin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4536" y="1406438"/>
            <a:ext cx="3507171" cy="36324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pic>
        <p:nvPicPr>
          <p:cNvPr id="5" name="Picture 2" descr="C:\Documents and Settings\Admin\Desktop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580" y="240010"/>
            <a:ext cx="3412192" cy="3139217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8" name="Oval 7"/>
          <p:cNvSpPr/>
          <p:nvPr/>
        </p:nvSpPr>
        <p:spPr>
          <a:xfrm>
            <a:off x="2035969" y="5414515"/>
            <a:ext cx="8001000" cy="990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Demonstrative Adjective</a:t>
            </a:r>
            <a:endParaRPr lang="en-US" sz="1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4016885"/>
            <a:ext cx="7115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</a:rPr>
              <a:t>That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girl singing on the stage is cute</a:t>
            </a:r>
            <a:r>
              <a:rPr lang="en-US" sz="2000" dirty="0" smtClean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02883" y="624478"/>
            <a:ext cx="77009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I found </a:t>
            </a: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</a:rPr>
              <a:t>this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dog on the street last night.</a:t>
            </a:r>
          </a:p>
        </p:txBody>
      </p:sp>
    </p:spTree>
    <p:extLst>
      <p:ext uri="{BB962C8B-B14F-4D97-AF65-F5344CB8AC3E}">
        <p14:creationId xmlns:p14="http://schemas.microsoft.com/office/powerpoint/2010/main" val="317327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262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Aharoni</vt:lpstr>
      <vt:lpstr>Arial</vt:lpstr>
      <vt:lpstr>Arial Black</vt:lpstr>
      <vt:lpstr>Calibri</vt:lpstr>
      <vt:lpstr>Calibri Light</vt:lpstr>
      <vt:lpstr>Cambria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ADJECTIVE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Sabuj</dc:creator>
  <cp:lastModifiedBy>Sabuj</cp:lastModifiedBy>
  <cp:revision>22</cp:revision>
  <dcterms:created xsi:type="dcterms:W3CDTF">2020-02-22T06:25:42Z</dcterms:created>
  <dcterms:modified xsi:type="dcterms:W3CDTF">2020-03-03T16:28:55Z</dcterms:modified>
</cp:coreProperties>
</file>