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559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02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30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2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3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7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2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8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6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F580-D291-4A59-97B9-83A1CBD5DCE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014C03-3A5C-4632-AE37-E8D47A24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6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ya 3D Hybrid Rose Blooming Animation H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5969" y="0"/>
            <a:ext cx="65532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6969" y="3657600"/>
            <a:ext cx="5791200" cy="31547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1F16D8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1F16D8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1F16D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99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4600" y="457200"/>
            <a:ext cx="3748814" cy="609600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586154" y="4666638"/>
            <a:ext cx="8534400" cy="1036320"/>
          </a:xfrm>
          <a:prstGeom prst="flowChartAlternateProcess">
            <a:avLst/>
          </a:prstGeom>
          <a:solidFill>
            <a:srgbClr val="FF0000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113" tIns="53556" rIns="107113" bIns="53556" rtlCol="0" anchor="ctr"/>
          <a:lstStyle/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কম্পিউটারের সিস্টেমের কাজকে কী করতে পারে 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43335"/>
              </p:ext>
            </p:extLst>
          </p:nvPr>
        </p:nvGraphicFramePr>
        <p:xfrm>
          <a:off x="2719754" y="1254369"/>
          <a:ext cx="3543660" cy="328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3" imgW="2565000" imgH="2501280" progId="">
                  <p:embed/>
                </p:oleObj>
              </mc:Choice>
              <mc:Fallback>
                <p:oleObj r:id="rId3" imgW="2565000" imgH="2501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9754" y="1254369"/>
                        <a:ext cx="3543660" cy="328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734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599" y="533400"/>
            <a:ext cx="3464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50"/>
                </a:solidFill>
              </a:rPr>
              <a:t>দলিয়</a:t>
            </a:r>
            <a:r>
              <a:rPr lang="en-US" sz="6600" b="1" dirty="0" smtClean="0">
                <a:solidFill>
                  <a:srgbClr val="00B050"/>
                </a:solidFill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</a:rPr>
              <a:t>কাজ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568" y="5122675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bn-BD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ভাইরাসমুক্ত রাখার </a:t>
            </a:r>
            <a:r>
              <a:rPr lang="bn-BD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89796"/>
              </p:ext>
            </p:extLst>
          </p:nvPr>
        </p:nvGraphicFramePr>
        <p:xfrm>
          <a:off x="3036276" y="1548715"/>
          <a:ext cx="3903785" cy="332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3" imgW="2565000" imgH="2501280" progId="">
                  <p:embed/>
                </p:oleObj>
              </mc:Choice>
              <mc:Fallback>
                <p:oleObj r:id="rId3" imgW="2565000" imgH="2501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276" y="1548715"/>
                        <a:ext cx="3903785" cy="332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37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667000" y="304800"/>
            <a:ext cx="3604846" cy="10215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923" y="1691878"/>
            <a:ext cx="41910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42682" y="51054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বলতে কী বুঝায়?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কে, কত সালে ভাইরাসের নামকরণ করেন?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380" y="428536"/>
            <a:ext cx="5464969" cy="1200329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64" y="1628865"/>
            <a:ext cx="6629400" cy="442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5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442139"/>
            <a:ext cx="37338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1752600" cy="1981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0"/>
            <a:ext cx="4267200" cy="3581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32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শোহানুর রহমান</a:t>
            </a:r>
            <a:r>
              <a:rPr lang="en-US" sz="32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 (আরবী</a:t>
            </a:r>
            <a:r>
              <a:rPr lang="en-US" sz="24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24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দেউলী আলিম</a:t>
            </a:r>
            <a:r>
              <a:rPr lang="en-US" sz="24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মাদ্রাসা</a:t>
            </a:r>
          </a:p>
          <a:p>
            <a:r>
              <a:rPr lang="bn-BD" sz="24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দেউলী , শিবগঞ্জ, বগুড়া ।</a:t>
            </a:r>
            <a:endParaRPr lang="en-US" sz="2400" b="1" i="1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bn-BD" sz="20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০১৭১৭-৯৬৯৭৮২</a:t>
            </a:r>
          </a:p>
          <a:p>
            <a:r>
              <a:rPr lang="en-US" sz="18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4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shohanur.com</a:t>
            </a:r>
            <a:r>
              <a:rPr lang="en-US" sz="1400" b="1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0477" y="442139"/>
            <a:ext cx="2819400" cy="85885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815" y="3759249"/>
            <a:ext cx="4706816" cy="26161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কম্পিউটার ভাইরাস </a:t>
            </a: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03/3/2020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7706" y="154615"/>
            <a:ext cx="6346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6006354"/>
            <a:ext cx="6515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1069733"/>
            <a:ext cx="8000999" cy="4645267"/>
            <a:chOff x="533400" y="1069733"/>
            <a:chExt cx="8000999" cy="4645267"/>
          </a:xfrm>
        </p:grpSpPr>
        <p:pic>
          <p:nvPicPr>
            <p:cNvPr id="2" name="Picture 1" descr="virus 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1143000"/>
              <a:ext cx="3634740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9" descr="virus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3491754"/>
              <a:ext cx="3657599" cy="22232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069733"/>
              <a:ext cx="3727939" cy="2288526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24" y="3491754"/>
              <a:ext cx="3601915" cy="2223246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6160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533400"/>
            <a:ext cx="5562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“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26171"/>
            <a:ext cx="6934200" cy="41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90800" y="533399"/>
            <a:ext cx="4267200" cy="1412631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778369"/>
            <a:ext cx="4970304" cy="504265"/>
          </a:xfrm>
          <a:prstGeom prst="roundRect">
            <a:avLst>
              <a:gd name="adj" fmla="val 5000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8053" tIns="39027" rIns="78053" bIns="3902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81000" y="3505200"/>
            <a:ext cx="8153400" cy="2147048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marL="342868" indent="-342868" algn="ctr">
              <a:buFontTx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 কি 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হয় ?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 ক্ষতিকারক দিকগুলো কি কি ?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 কি 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/>
          </p:cNvSpPr>
          <p:nvPr/>
        </p:nvSpPr>
        <p:spPr bwMode="auto">
          <a:xfrm>
            <a:off x="457200" y="4622649"/>
            <a:ext cx="8229600" cy="1752600"/>
          </a:xfrm>
          <a:prstGeom prst="flowChartAlternateProcess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***</a:t>
            </a:r>
            <a:r>
              <a:rPr lang="bn-BD" sz="2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2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 কম্পিউটার মেমোরিতে গোপনে বিস্তার লাভ </a:t>
            </a:r>
            <a:r>
              <a:rPr lang="bn-BD" sz="2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bn-BD" sz="2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মুল্যবান </a:t>
            </a:r>
            <a:r>
              <a:rPr lang="bn-BD" sz="2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 ও তথ্য নষ্ট করা ছাড়া </a:t>
            </a:r>
            <a:r>
              <a:rPr lang="bn-BD" sz="2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কম্পিউটারকে </a:t>
            </a:r>
            <a:r>
              <a:rPr lang="bn-BD" sz="2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অচল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2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দেয় , এ ধরনের প্রোগ্রামকেই ভাইরাস বলা হয় ।</a:t>
            </a:r>
            <a:endParaRPr lang="en-US" sz="24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3181" y="139161"/>
            <a:ext cx="6496141" cy="876990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47800"/>
            <a:ext cx="8370277" cy="2749062"/>
            <a:chOff x="457200" y="1447800"/>
            <a:chExt cx="8370277" cy="2749062"/>
          </a:xfrm>
        </p:grpSpPr>
        <p:grpSp>
          <p:nvGrpSpPr>
            <p:cNvPr id="2" name="Group 1"/>
            <p:cNvGrpSpPr/>
            <p:nvPr/>
          </p:nvGrpSpPr>
          <p:grpSpPr>
            <a:xfrm>
              <a:off x="457200" y="1447800"/>
              <a:ext cx="3962400" cy="2743200"/>
              <a:chOff x="152400" y="152400"/>
              <a:chExt cx="11228173" cy="5638800"/>
            </a:xfr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3" name="Picture 2" descr="0068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" y="152400"/>
                <a:ext cx="11228173" cy="56388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" name="Picture 7" descr="virus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71600" y="914400"/>
                <a:ext cx="4038600" cy="275264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337" y="1447800"/>
              <a:ext cx="3841140" cy="2749062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7940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>
            <a:spLocks noChangeArrowheads="1"/>
          </p:cNvSpPr>
          <p:nvPr/>
        </p:nvSpPr>
        <p:spPr bwMode="auto">
          <a:xfrm>
            <a:off x="228600" y="4829908"/>
            <a:ext cx="8686800" cy="1723292"/>
          </a:xfrm>
          <a:prstGeom prst="flowChartAlternateProcess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প্রশ্নঃ কম্পিউটারে ভাইরাস কিভাবে প্রবেশ করে ?</a:t>
            </a:r>
          </a:p>
          <a:p>
            <a:pPr algn="ctr">
              <a:defRPr/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পেনড্রাইভ, সি ডি ডিস্ক, বা ইন্টারনেট থেকেও ভাইরাস কম্পিউটারে প্রবেশ করতে পারে 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7906" y="511177"/>
            <a:ext cx="46281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ভাইরাস 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17721" y="1424960"/>
            <a:ext cx="8108341" cy="2921978"/>
            <a:chOff x="1117721" y="1424960"/>
            <a:chExt cx="8108341" cy="29219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21" y="1424961"/>
              <a:ext cx="3454278" cy="2921977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353" y="1424960"/>
              <a:ext cx="3610709" cy="2921977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340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>
            <a:spLocks noChangeArrowheads="1"/>
          </p:cNvSpPr>
          <p:nvPr/>
        </p:nvSpPr>
        <p:spPr bwMode="auto">
          <a:xfrm>
            <a:off x="3048000" y="381000"/>
            <a:ext cx="3352800" cy="715089"/>
          </a:xfrm>
          <a:prstGeom prst="flowChartAlternate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1219200" y="1143000"/>
            <a:ext cx="6324600" cy="4191000"/>
            <a:chOff x="1219200" y="1143000"/>
            <a:chExt cx="6324600" cy="4191000"/>
          </a:xfrm>
        </p:grpSpPr>
        <p:pic>
          <p:nvPicPr>
            <p:cNvPr id="4" name="Picture 3" descr="1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4191000"/>
              <a:ext cx="6172200" cy="1143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ind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1143000"/>
              <a:ext cx="6324600" cy="29718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33400" y="5562600"/>
            <a:ext cx="9900138" cy="762000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112371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45518" y="4370903"/>
            <a:ext cx="4191000" cy="1240393"/>
          </a:xfrm>
          <a:prstGeom prst="flowChartAlternateProcess">
            <a:avLst/>
          </a:prstGeom>
          <a:solidFill>
            <a:srgbClr val="FF0000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342900" indent="-342900">
              <a:buFontTx/>
              <a:buAutoNum type="arabicPeriod"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ভাইরাস কি ?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795939"/>
              </p:ext>
            </p:extLst>
          </p:nvPr>
        </p:nvGraphicFramePr>
        <p:xfrm>
          <a:off x="3280997" y="1580912"/>
          <a:ext cx="2324100" cy="267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4" imgW="2323800" imgH="2869560" progId="">
                  <p:embed/>
                </p:oleObj>
              </mc:Choice>
              <mc:Fallback>
                <p:oleObj r:id="rId4" imgW="2323800" imgH="2869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0997" y="1580912"/>
                        <a:ext cx="2324100" cy="2674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3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201</Words>
  <Application>Microsoft Office PowerPoint</Application>
  <PresentationFormat>Widescreen</PresentationFormat>
  <Paragraphs>45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Banbeis</dc:creator>
  <cp:lastModifiedBy>Banbeis</cp:lastModifiedBy>
  <cp:revision>35</cp:revision>
  <dcterms:created xsi:type="dcterms:W3CDTF">2020-03-01T06:20:35Z</dcterms:created>
  <dcterms:modified xsi:type="dcterms:W3CDTF">2020-03-03T05:25:32Z</dcterms:modified>
</cp:coreProperties>
</file>